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erverZoom="0" showSpecialPlsOnTitleSld="0">
  <p:sldMasterIdLst>
    <p:sldMasterId id="2147483660" r:id="rId1"/>
  </p:sldMasterIdLst>
  <p:notesMasterIdLst>
    <p:notesMasterId r:id="rId17"/>
  </p:notesMasterIdLst>
  <p:handoutMasterIdLst>
    <p:handoutMasterId r:id="rId18"/>
  </p:handoutMasterIdLst>
  <p:sldIdLst>
    <p:sldId id="288" r:id="rId2"/>
    <p:sldId id="392" r:id="rId3"/>
    <p:sldId id="393" r:id="rId4"/>
    <p:sldId id="395" r:id="rId5"/>
    <p:sldId id="394" r:id="rId6"/>
    <p:sldId id="398" r:id="rId7"/>
    <p:sldId id="396" r:id="rId8"/>
    <p:sldId id="397" r:id="rId9"/>
    <p:sldId id="399" r:id="rId10"/>
    <p:sldId id="400" r:id="rId11"/>
    <p:sldId id="401" r:id="rId12"/>
    <p:sldId id="402" r:id="rId13"/>
    <p:sldId id="403" r:id="rId14"/>
    <p:sldId id="404" r:id="rId15"/>
    <p:sldId id="405" r:id="rId16"/>
  </p:sldIdLst>
  <p:sldSz cx="9144000" cy="6858000" type="screen4x3"/>
  <p:notesSz cx="6858000" cy="8686800"/>
  <p:defaultTextStyle>
    <a:lvl1pPr marL="0" indent="0" algn="l" rtl="0" fontAlgn="base" latinLnBrk="1">
      <a:lnSpc>
        <a:spcPct val="100000"/>
      </a:lnSpc>
      <a:spcBef>
        <a:spcPct val="0"/>
      </a:spcBef>
      <a:spcAft>
        <a:spcPct val="0"/>
      </a:spcAft>
      <a:buFontTx/>
      <a:buNone/>
      <a:defRPr sz="2400" b="0" i="0" baseline="0">
        <a:solidFill>
          <a:schemeClr val="dk1"/>
        </a:solidFill>
        <a:latin typeface="Times New Roman" pitchFamily="18" charset="0"/>
        <a:ea typeface="Arial" pitchFamily="34" charset="0"/>
        <a:sym typeface="Times New Roman" pitchFamily="18" charset="0"/>
      </a:defRPr>
    </a:lvl1pPr>
    <a:lvl2pPr marL="457200" indent="0" algn="l" rtl="0" fontAlgn="base" latinLnBrk="1">
      <a:lnSpc>
        <a:spcPct val="100000"/>
      </a:lnSpc>
      <a:spcBef>
        <a:spcPct val="0"/>
      </a:spcBef>
      <a:spcAft>
        <a:spcPct val="0"/>
      </a:spcAft>
      <a:buFontTx/>
      <a:buNone/>
      <a:defRPr sz="2400" b="0" i="0" baseline="0">
        <a:solidFill>
          <a:schemeClr val="dk1"/>
        </a:solidFill>
        <a:latin typeface="Times New Roman" pitchFamily="18" charset="0"/>
        <a:ea typeface="Arial" pitchFamily="34" charset="0"/>
        <a:sym typeface="Times New Roman" pitchFamily="18" charset="0"/>
      </a:defRPr>
    </a:lvl2pPr>
    <a:lvl3pPr marL="914400" indent="0" algn="l" rtl="0" fontAlgn="base" latinLnBrk="1">
      <a:lnSpc>
        <a:spcPct val="100000"/>
      </a:lnSpc>
      <a:spcBef>
        <a:spcPct val="0"/>
      </a:spcBef>
      <a:spcAft>
        <a:spcPct val="0"/>
      </a:spcAft>
      <a:buFontTx/>
      <a:buNone/>
      <a:defRPr sz="2400" b="0" i="0" baseline="0">
        <a:solidFill>
          <a:schemeClr val="dk1"/>
        </a:solidFill>
        <a:latin typeface="Times New Roman" pitchFamily="18" charset="0"/>
        <a:ea typeface="Arial" pitchFamily="34" charset="0"/>
        <a:sym typeface="Times New Roman" pitchFamily="18" charset="0"/>
      </a:defRPr>
    </a:lvl3pPr>
    <a:lvl4pPr marL="1371600" indent="0" algn="l" rtl="0" fontAlgn="base" latinLnBrk="1">
      <a:lnSpc>
        <a:spcPct val="100000"/>
      </a:lnSpc>
      <a:spcBef>
        <a:spcPct val="0"/>
      </a:spcBef>
      <a:spcAft>
        <a:spcPct val="0"/>
      </a:spcAft>
      <a:buFontTx/>
      <a:buNone/>
      <a:defRPr sz="2400" b="0" i="0" baseline="0">
        <a:solidFill>
          <a:schemeClr val="dk1"/>
        </a:solidFill>
        <a:latin typeface="Times New Roman" pitchFamily="18" charset="0"/>
        <a:ea typeface="Arial" pitchFamily="34" charset="0"/>
        <a:sym typeface="Times New Roman" pitchFamily="18" charset="0"/>
      </a:defRPr>
    </a:lvl4pPr>
    <a:lvl5pPr marL="1828800" indent="0" algn="l" rtl="0" fontAlgn="base" latinLnBrk="1">
      <a:lnSpc>
        <a:spcPct val="100000"/>
      </a:lnSpc>
      <a:spcBef>
        <a:spcPct val="0"/>
      </a:spcBef>
      <a:spcAft>
        <a:spcPct val="0"/>
      </a:spcAft>
      <a:buFontTx/>
      <a:buNone/>
      <a:defRPr sz="2400" b="0" i="0" baseline="0">
        <a:solidFill>
          <a:schemeClr val="dk1"/>
        </a:solidFill>
        <a:latin typeface="Times New Roman" pitchFamily="18" charset="0"/>
        <a:ea typeface="Arial" pitchFamily="34" charset="0"/>
        <a:sym typeface="Times New Roman" pitchFamily="18" charset="0"/>
      </a:defRPr>
    </a:lvl5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3221" autoAdjust="0"/>
    <p:restoredTop sz="83333" autoAdjust="0"/>
  </p:normalViewPr>
  <p:slideViewPr>
    <p:cSldViewPr>
      <p:cViewPr>
        <p:scale>
          <a:sx n="62" d="100"/>
          <a:sy n="62" d="100"/>
        </p:scale>
        <p:origin x="-684" y="4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1048681" name="Header Placeholder 1048680"/>
          <p:cNvSpPr>
            <a:spLocks noGrp="1"/>
          </p:cNvSpPr>
          <p:nvPr>
            <p:ph type="hdr" sz="quarter"/>
          </p:nvPr>
        </p:nvSpPr>
        <p:spPr>
          <a:xfrm>
            <a:off x="0" y="0"/>
            <a:ext cx="2971800" cy="434975"/>
          </a:xfrm>
          <a:prstGeom prst="rect">
            <a:avLst/>
          </a:prstGeom>
          <a:noFill/>
          <a:ln>
            <a:noFill/>
          </a:ln>
        </p:spPr>
        <p:txBody>
          <a:bodyPr lIns="91440" tIns="45720" rIns="91440" bIns="45720"/>
          <a:lstStyle/>
          <a:p>
            <a:pPr lvl="0"/>
            <a:endParaRPr lang="en-US" altLang="en-US" sz="1200"/>
          </a:p>
        </p:txBody>
      </p:sp>
      <p:sp>
        <p:nvSpPr>
          <p:cNvPr id="1048682" name="Date Placeholder 1048681"/>
          <p:cNvSpPr>
            <a:spLocks noGrp="1"/>
          </p:cNvSpPr>
          <p:nvPr>
            <p:ph type="dt" sz="quarter" idx="1"/>
          </p:nvPr>
        </p:nvSpPr>
        <p:spPr>
          <a:xfrm>
            <a:off x="3884612" y="0"/>
            <a:ext cx="2971800" cy="434975"/>
          </a:xfrm>
          <a:prstGeom prst="rect">
            <a:avLst/>
          </a:prstGeom>
          <a:noFill/>
          <a:ln>
            <a:noFill/>
          </a:ln>
        </p:spPr>
        <p:txBody>
          <a:bodyPr lIns="91440" tIns="45720" rIns="91440" bIns="45720"/>
          <a:lstStyle/>
          <a:p>
            <a:pPr lvl="0" algn="r"/>
            <a:endParaRPr lang="en-US" altLang="en-US" sz="1200"/>
          </a:p>
        </p:txBody>
      </p:sp>
      <p:sp>
        <p:nvSpPr>
          <p:cNvPr id="1048683" name="Footer Placeholder 1048682"/>
          <p:cNvSpPr>
            <a:spLocks noGrp="1"/>
          </p:cNvSpPr>
          <p:nvPr>
            <p:ph type="ftr" sz="quarter" idx="2"/>
          </p:nvPr>
        </p:nvSpPr>
        <p:spPr>
          <a:xfrm>
            <a:off x="0" y="8250237"/>
            <a:ext cx="2971800" cy="434975"/>
          </a:xfrm>
          <a:prstGeom prst="rect">
            <a:avLst/>
          </a:prstGeom>
          <a:noFill/>
          <a:ln>
            <a:noFill/>
          </a:ln>
        </p:spPr>
        <p:txBody>
          <a:bodyPr lIns="91440" tIns="45720" rIns="91440" bIns="45720" anchor="b"/>
          <a:lstStyle/>
          <a:p>
            <a:pPr lvl="0"/>
            <a:endParaRPr lang="en-US" altLang="en-US" sz="1200"/>
          </a:p>
        </p:txBody>
      </p:sp>
      <p:sp>
        <p:nvSpPr>
          <p:cNvPr id="1048684" name="Slide Number Placeholder 1048683"/>
          <p:cNvSpPr>
            <a:spLocks noGrp="1"/>
          </p:cNvSpPr>
          <p:nvPr>
            <p:ph type="sldNum" sz="quarter" idx="3"/>
          </p:nvPr>
        </p:nvSpPr>
        <p:spPr>
          <a:xfrm>
            <a:off x="3884612" y="8250237"/>
            <a:ext cx="2971800" cy="434975"/>
          </a:xfrm>
          <a:prstGeom prst="rect">
            <a:avLst/>
          </a:prstGeom>
          <a:noFill/>
          <a:ln>
            <a:noFill/>
          </a:ln>
        </p:spPr>
        <p:txBody>
          <a:bodyPr lIns="91440" tIns="45720" rIns="91440" bIns="45720" anchor="b"/>
          <a:lstStyle/>
          <a:p>
            <a:pPr lvl="0" algn="r"/>
            <a:fld id="{566ABCEB-ACFC-4714-9973-3DA970169C29}" type="slidenum">
              <a:rPr lang="en-US" altLang="en-US" sz="1200"/>
              <a:pPr lvl="0" algn="r"/>
              <a:t>‹#›</a:t>
            </a:fld>
            <a:endParaRPr lang="en-US" altLang="en-US" sz="1200"/>
          </a:p>
        </p:txBody>
      </p:sp>
    </p:spTree>
    <p:extLst>
      <p:ext uri="{BB962C8B-B14F-4D97-AF65-F5344CB8AC3E}">
        <p14:creationId xmlns="" xmlns:p14="http://schemas.microsoft.com/office/powerpoint/2010/main" val="4011960369"/>
      </p:ext>
    </p:extLst>
  </p:cSld>
  <p:clrMap bg1="dk1" tx1="dk1" bg2="dk1" tx2="dk1" accent1="dk1" accent2="dk1" accent3="dk1" accent4="dk1" accent5="dk1" accent6="dk1" hlink="dk1" folHlink="dk1"/>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675" name="Header Placeholder 1048674"/>
          <p:cNvSpPr>
            <a:spLocks noGrp="1"/>
          </p:cNvSpPr>
          <p:nvPr>
            <p:ph type="hdr" sz="quarter"/>
          </p:nvPr>
        </p:nvSpPr>
        <p:spPr>
          <a:xfrm>
            <a:off x="0" y="0"/>
            <a:ext cx="2971800" cy="434975"/>
          </a:xfrm>
          <a:prstGeom prst="rect">
            <a:avLst/>
          </a:prstGeom>
          <a:noFill/>
          <a:ln>
            <a:noFill/>
          </a:ln>
        </p:spPr>
        <p:txBody>
          <a:bodyPr lIns="91440" tIns="45720" rIns="91440" bIns="45720"/>
          <a:lstStyle/>
          <a:p>
            <a:pPr lvl="0"/>
            <a:endParaRPr lang="en-US" altLang="zh-CN" sz="1200">
              <a:ea typeface="宋体" pitchFamily="2" charset="-122"/>
            </a:endParaRPr>
          </a:p>
        </p:txBody>
      </p:sp>
      <p:sp>
        <p:nvSpPr>
          <p:cNvPr id="1048676" name="Date Placeholder 1048675"/>
          <p:cNvSpPr>
            <a:spLocks noGrp="1"/>
          </p:cNvSpPr>
          <p:nvPr>
            <p:ph type="dt" idx="1"/>
          </p:nvPr>
        </p:nvSpPr>
        <p:spPr>
          <a:xfrm>
            <a:off x="3884612" y="0"/>
            <a:ext cx="2971800" cy="434975"/>
          </a:xfrm>
          <a:prstGeom prst="rect">
            <a:avLst/>
          </a:prstGeom>
          <a:noFill/>
          <a:ln>
            <a:noFill/>
          </a:ln>
        </p:spPr>
        <p:txBody>
          <a:bodyPr lIns="91440" tIns="45720" rIns="91440" bIns="45720"/>
          <a:lstStyle/>
          <a:p>
            <a:pPr lvl="0" algn="r"/>
            <a:endParaRPr lang="en-US" altLang="zh-CN" sz="1200">
              <a:ea typeface="宋体" pitchFamily="2" charset="-122"/>
            </a:endParaRPr>
          </a:p>
        </p:txBody>
      </p:sp>
      <p:sp>
        <p:nvSpPr>
          <p:cNvPr id="1048677" name="Slide Image Placeholder 1048676"/>
          <p:cNvSpPr>
            <a:spLocks noGrp="1" noRot="1" noChangeAspect="1"/>
          </p:cNvSpPr>
          <p:nvPr>
            <p:ph type="sldImg" idx="2"/>
          </p:nvPr>
        </p:nvSpPr>
        <p:spPr>
          <a:xfrm>
            <a:off x="1257300" y="650875"/>
            <a:ext cx="4343400" cy="3257550"/>
          </a:xfrm>
          <a:prstGeom prst="rect">
            <a:avLst/>
          </a:prstGeom>
          <a:noFill/>
          <a:ln w="9525" cap="flat" cmpd="sng">
            <a:solidFill>
              <a:srgbClr val="000000">
                <a:alpha val="100000"/>
              </a:srgbClr>
            </a:solidFill>
            <a:prstDash val="solid"/>
            <a:miter/>
          </a:ln>
        </p:spPr>
        <p:txBody>
          <a:bodyPr lIns="91440" tIns="45720" rIns="91440" bIns="45720" anchor="ctr"/>
          <a:lstStyle/>
          <a:p>
            <a:endParaRPr/>
          </a:p>
        </p:txBody>
      </p:sp>
      <p:sp>
        <p:nvSpPr>
          <p:cNvPr id="1048678" name="Notes Placeholder 1048677"/>
          <p:cNvSpPr>
            <a:spLocks noGrp="1"/>
          </p:cNvSpPr>
          <p:nvPr>
            <p:ph type="body" sz="quarter" idx="3"/>
          </p:nvPr>
        </p:nvSpPr>
        <p:spPr>
          <a:xfrm>
            <a:off x="685800" y="4125912"/>
            <a:ext cx="5486400" cy="3910012"/>
          </a:xfrm>
          <a:prstGeom prst="rect">
            <a:avLst/>
          </a:prstGeom>
          <a:noFill/>
          <a:ln>
            <a:noFill/>
          </a:ln>
        </p:spPr>
        <p:txBody>
          <a:bodyPr lIns="91440" tIns="45720" rIns="91440" bIns="45720"/>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p>
        </p:txBody>
      </p:sp>
      <p:sp>
        <p:nvSpPr>
          <p:cNvPr id="1048679" name="Footer Placeholder 1048678"/>
          <p:cNvSpPr>
            <a:spLocks noGrp="1"/>
          </p:cNvSpPr>
          <p:nvPr>
            <p:ph type="ftr" sz="quarter" idx="4"/>
          </p:nvPr>
        </p:nvSpPr>
        <p:spPr>
          <a:xfrm>
            <a:off x="0" y="8250237"/>
            <a:ext cx="2971800" cy="434975"/>
          </a:xfrm>
          <a:prstGeom prst="rect">
            <a:avLst/>
          </a:prstGeom>
          <a:noFill/>
          <a:ln>
            <a:noFill/>
          </a:ln>
        </p:spPr>
        <p:txBody>
          <a:bodyPr lIns="91440" tIns="45720" rIns="91440" bIns="45720" anchor="b"/>
          <a:lstStyle/>
          <a:p>
            <a:pPr lvl="0"/>
            <a:endParaRPr lang="en-US" altLang="zh-CN" sz="1200">
              <a:ea typeface="宋体" pitchFamily="2" charset="-122"/>
            </a:endParaRPr>
          </a:p>
        </p:txBody>
      </p:sp>
      <p:sp>
        <p:nvSpPr>
          <p:cNvPr id="1048680" name="Slide Number Placeholder 1048679"/>
          <p:cNvSpPr>
            <a:spLocks noGrp="1"/>
          </p:cNvSpPr>
          <p:nvPr>
            <p:ph type="sldNum" sz="quarter" idx="5"/>
          </p:nvPr>
        </p:nvSpPr>
        <p:spPr>
          <a:xfrm>
            <a:off x="3884612" y="8250237"/>
            <a:ext cx="2971800" cy="434975"/>
          </a:xfrm>
          <a:prstGeom prst="rect">
            <a:avLst/>
          </a:prstGeom>
          <a:noFill/>
          <a:ln>
            <a:noFill/>
          </a:ln>
        </p:spPr>
        <p:txBody>
          <a:bodyPr lIns="91440" tIns="45720" rIns="91440" bIns="45720" anchor="b"/>
          <a:lstStyle/>
          <a:p>
            <a:pPr lvl="0" algn="r"/>
            <a:fld id="{566ABCEB-ACFC-4714-9973-3DA970169C29}" type="slidenum">
              <a:rPr lang="zh-CN" altLang="en-US" sz="1200">
                <a:ea typeface="宋体" pitchFamily="2" charset="-122"/>
              </a:rPr>
              <a:pPr lvl="0" algn="r"/>
              <a:t>‹#›</a:t>
            </a:fld>
            <a:endParaRPr lang="zh-CN" altLang="en-US" sz="1200">
              <a:ea typeface="宋体" pitchFamily="2" charset="-122"/>
            </a:endParaRPr>
          </a:p>
        </p:txBody>
      </p:sp>
    </p:spTree>
    <p:extLst>
      <p:ext uri="{BB962C8B-B14F-4D97-AF65-F5344CB8AC3E}">
        <p14:creationId xmlns="" xmlns:p14="http://schemas.microsoft.com/office/powerpoint/2010/main" val="2513842219"/>
      </p:ext>
    </p:extLst>
  </p:cSld>
  <p:clrMap bg1="dk1" tx1="dk1" bg2="dk1" tx2="dk1" accent1="dk1" accent2="dk1" accent3="dk1" accent4="dk1" accent5="dk1" accent6="dk1" hlink="dk1" folHlink="dk1"/>
  <p:notesStyle>
    <a:lvl1pPr marL="0" indent="0" algn="l" rtl="0" fontAlgn="base" latinLnBrk="1">
      <a:lnSpc>
        <a:spcPct val="100000"/>
      </a:lnSpc>
      <a:spcBef>
        <a:spcPct val="30000"/>
      </a:spcBef>
      <a:spcAft>
        <a:spcPct val="0"/>
      </a:spcAft>
      <a:buFontTx/>
      <a:buNone/>
      <a:defRPr sz="1200" b="0" i="0" baseline="0">
        <a:solidFill>
          <a:schemeClr val="dk1"/>
        </a:solidFill>
        <a:latin typeface="Times New Roman" pitchFamily="18" charset="0"/>
        <a:sym typeface="Times New Roman" pitchFamily="18" charset="0"/>
      </a:defRPr>
    </a:lvl1pPr>
    <a:lvl2pPr marL="457200" indent="0" algn="l" rtl="0" fontAlgn="base" latinLnBrk="1">
      <a:lnSpc>
        <a:spcPct val="100000"/>
      </a:lnSpc>
      <a:spcBef>
        <a:spcPct val="30000"/>
      </a:spcBef>
      <a:spcAft>
        <a:spcPct val="0"/>
      </a:spcAft>
      <a:buFontTx/>
      <a:buNone/>
      <a:defRPr sz="1200" b="0" i="0" baseline="0">
        <a:solidFill>
          <a:schemeClr val="dk1"/>
        </a:solidFill>
        <a:latin typeface="Times New Roman" pitchFamily="18" charset="0"/>
        <a:sym typeface="Times New Roman" pitchFamily="18" charset="0"/>
      </a:defRPr>
    </a:lvl2pPr>
    <a:lvl3pPr marL="914400" indent="0" algn="l" rtl="0" fontAlgn="base" latinLnBrk="1">
      <a:lnSpc>
        <a:spcPct val="100000"/>
      </a:lnSpc>
      <a:spcBef>
        <a:spcPct val="30000"/>
      </a:spcBef>
      <a:spcAft>
        <a:spcPct val="0"/>
      </a:spcAft>
      <a:buFontTx/>
      <a:buNone/>
      <a:defRPr sz="1200" b="0" i="0" baseline="0">
        <a:solidFill>
          <a:schemeClr val="dk1"/>
        </a:solidFill>
        <a:latin typeface="Times New Roman" pitchFamily="18" charset="0"/>
        <a:sym typeface="Times New Roman" pitchFamily="18" charset="0"/>
      </a:defRPr>
    </a:lvl3pPr>
    <a:lvl4pPr marL="1371600" indent="0" algn="l" rtl="0" fontAlgn="base" latinLnBrk="1">
      <a:lnSpc>
        <a:spcPct val="100000"/>
      </a:lnSpc>
      <a:spcBef>
        <a:spcPct val="30000"/>
      </a:spcBef>
      <a:spcAft>
        <a:spcPct val="0"/>
      </a:spcAft>
      <a:buFontTx/>
      <a:buNone/>
      <a:defRPr sz="1200" b="0" i="0" baseline="0">
        <a:solidFill>
          <a:schemeClr val="dk1"/>
        </a:solidFill>
        <a:latin typeface="Times New Roman" pitchFamily="18" charset="0"/>
        <a:sym typeface="Times New Roman" pitchFamily="18" charset="0"/>
      </a:defRPr>
    </a:lvl4pPr>
    <a:lvl5pPr marL="1828800" indent="0" algn="l" rtl="0" fontAlgn="base" latinLnBrk="1">
      <a:lnSpc>
        <a:spcPct val="100000"/>
      </a:lnSpc>
      <a:spcBef>
        <a:spcPct val="30000"/>
      </a:spcBef>
      <a:spcAft>
        <a:spcPct val="0"/>
      </a:spcAft>
      <a:buFontTx/>
      <a:buNone/>
      <a:defRPr sz="1200" b="0" i="0" baseline="0">
        <a:solidFill>
          <a:schemeClr val="dk1"/>
        </a:solidFill>
        <a:latin typeface="Times New Roman" pitchFamily="18" charset="0"/>
        <a:sym typeface="Times New Roman" pitchFamily="18" charset="0"/>
      </a:defRPr>
    </a:lvl5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3" name="TextBox 1048612"/>
          <p:cNvSpPr txBox="1"/>
          <p:nvPr/>
        </p:nvSpPr>
        <p:spPr>
          <a:xfrm>
            <a:off x="3884612" y="8250237"/>
            <a:ext cx="2971800" cy="434975"/>
          </a:xfrm>
          <a:prstGeom prst="rect">
            <a:avLst/>
          </a:prstGeom>
          <a:noFill/>
          <a:ln>
            <a:noFill/>
          </a:ln>
        </p:spPr>
        <p:txBody>
          <a:bodyPr lIns="91440" tIns="45720" rIns="91440" bIns="45720" anchor="b"/>
          <a:lstStyle/>
          <a:p>
            <a:pPr lvl="0" algn="r"/>
            <a:fld id="{566ABCEB-ACFC-4714-9973-3DA970169C29}" type="slidenum">
              <a:rPr lang="zh-CN" altLang="en-US" sz="1200">
                <a:ea typeface="宋体" pitchFamily="2" charset="-122"/>
              </a:rPr>
              <a:pPr lvl="0" algn="r"/>
              <a:t>1</a:t>
            </a:fld>
            <a:endParaRPr lang="zh-CN" altLang="en-US" sz="1200">
              <a:ea typeface="宋体" pitchFamily="2" charset="-122"/>
            </a:endParaRPr>
          </a:p>
        </p:txBody>
      </p:sp>
      <p:sp>
        <p:nvSpPr>
          <p:cNvPr id="1048614" name="Slide Image Placeholder 1048613"/>
          <p:cNvSpPr>
            <a:spLocks noGrp="1" noRot="1" noChangeAspect="1"/>
          </p:cNvSpPr>
          <p:nvPr>
            <p:ph type="sldImg"/>
          </p:nvPr>
        </p:nvSpPr>
        <p:spPr>
          <a:xfrm>
            <a:off x="1257300" y="650875"/>
            <a:ext cx="4343400" cy="3257550"/>
          </a:xfrm>
          <a:prstGeom prst="rect">
            <a:avLst/>
          </a:prstGeom>
        </p:spPr>
        <p:txBody>
          <a:bodyPr lIns="91440" tIns="45720" rIns="91440" bIns="45720" anchor="ctr"/>
          <a:lstStyle/>
          <a:p>
            <a:endParaRPr/>
          </a:p>
        </p:txBody>
      </p:sp>
      <p:sp>
        <p:nvSpPr>
          <p:cNvPr id="1048615" name="Notes Placeholder 1048614"/>
          <p:cNvSpPr>
            <a:spLocks noGrp="1"/>
          </p:cNvSpPr>
          <p:nvPr>
            <p:ph type="body" idx="1"/>
          </p:nvPr>
        </p:nvSpPr>
        <p:spPr>
          <a:xfrm>
            <a:off x="685800" y="4125912"/>
            <a:ext cx="5486400" cy="3910012"/>
          </a:xfrm>
          <a:prstGeom prst="rect">
            <a:avLst/>
          </a:prstGeom>
        </p:spPr>
        <p:txBody>
          <a:bodyPr lIns="91440" tIns="45720" rIns="91440" bIns="45720" anchor="t"/>
          <a:lstStyle/>
          <a:p>
            <a:endParaRPr lang="en-US" altLang="en-US"/>
          </a:p>
        </p:txBody>
      </p:sp>
    </p:spTree>
    <p:extLst>
      <p:ext uri="{BB962C8B-B14F-4D97-AF65-F5344CB8AC3E}">
        <p14:creationId xmlns="" xmlns:p14="http://schemas.microsoft.com/office/powerpoint/2010/main" val="3772137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1" indent="0" algn="l" defTabSz="914400" rtl="0" eaLnBrk="1" fontAlgn="base" latinLnBrk="1" hangingPunct="1">
              <a:lnSpc>
                <a:spcPct val="100000"/>
              </a:lnSpc>
              <a:spcBef>
                <a:spcPct val="30000"/>
              </a:spcBef>
              <a:spcAft>
                <a:spcPct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pPr lvl="0" algn="r"/>
            <a:fld id="{566ABCEB-ACFC-4714-9973-3DA970169C29}" type="slidenum">
              <a:rPr lang="zh-CN" altLang="en-US" sz="1200" smtClean="0">
                <a:ea typeface="宋体" pitchFamily="2" charset="-122"/>
              </a:rPr>
              <a:pPr lvl="0" algn="r"/>
              <a:t>2</a:t>
            </a:fld>
            <a:endParaRPr lang="zh-CN" altLang="en-US" sz="1200">
              <a:ea typeface="宋体"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1" hangingPunct="1">
              <a:lnSpc>
                <a:spcPct val="100000"/>
              </a:lnSpc>
              <a:spcBef>
                <a:spcPct val="30000"/>
              </a:spcBef>
              <a:spcAft>
                <a:spcPct val="0"/>
              </a:spcAft>
              <a:buClrTx/>
              <a:buSzTx/>
              <a:buFontTx/>
              <a:buNone/>
              <a:tabLst/>
              <a:defRPr/>
            </a:pPr>
            <a:r>
              <a:rPr lang="en-US" dirty="0" smtClean="0"/>
              <a:t>The</a:t>
            </a:r>
            <a:r>
              <a:rPr lang="en-US" baseline="0" dirty="0" smtClean="0"/>
              <a:t> attacker can inject his own information in between the conversation or simply watch what is going on to see if he can identify things that might be interesting that he can use later. </a:t>
            </a:r>
            <a:endParaRPr lang="en-US" dirty="0" smtClean="0"/>
          </a:p>
          <a:p>
            <a:endParaRPr lang="en-US" dirty="0"/>
          </a:p>
        </p:txBody>
      </p:sp>
      <p:sp>
        <p:nvSpPr>
          <p:cNvPr id="4" name="Slide Number Placeholder 3"/>
          <p:cNvSpPr>
            <a:spLocks noGrp="1"/>
          </p:cNvSpPr>
          <p:nvPr>
            <p:ph type="sldNum" sz="quarter" idx="10"/>
          </p:nvPr>
        </p:nvSpPr>
        <p:spPr/>
        <p:txBody>
          <a:bodyPr/>
          <a:lstStyle/>
          <a:p>
            <a:pPr lvl="0" algn="r"/>
            <a:fld id="{566ABCEB-ACFC-4714-9973-3DA970169C29}" type="slidenum">
              <a:rPr lang="zh-CN" altLang="en-US" sz="1200" smtClean="0">
                <a:ea typeface="宋体" pitchFamily="2" charset="-122"/>
              </a:rPr>
              <a:pPr lvl="0" algn="r"/>
              <a:t>8</a:t>
            </a:fld>
            <a:endParaRPr lang="zh-CN" altLang="en-US" sz="1200">
              <a:ea typeface="宋体"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lvl="0" algn="r"/>
            <a:fld id="{566ABCEB-ACFC-4714-9973-3DA970169C29}" type="slidenum">
              <a:rPr lang="zh-CN" altLang="en-US" sz="1200" smtClean="0">
                <a:ea typeface="宋体" pitchFamily="2" charset="-122"/>
              </a:rPr>
              <a:pPr lvl="0" algn="r"/>
              <a:t>12</a:t>
            </a:fld>
            <a:endParaRPr lang="zh-CN" altLang="en-US" sz="1200">
              <a:ea typeface="宋体"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cSld>
    <p:bg>
      <p:bgPr>
        <a:solidFill>
          <a:schemeClr val="lt1"/>
        </a:solidFill>
        <a:effectLst/>
      </p:bgPr>
    </p:bg>
    <p:spTree>
      <p:nvGrpSpPr>
        <p:cNvPr id="1" name=""/>
        <p:cNvGrpSpPr/>
        <p:nvPr/>
      </p:nvGrpSpPr>
      <p:grpSpPr>
        <a:xfrm>
          <a:off x="0" y="0"/>
          <a:ext cx="0" cy="0"/>
          <a:chOff x="0" y="0"/>
          <a:chExt cx="0" cy="0"/>
        </a:xfrm>
      </p:grpSpPr>
      <p:grpSp>
        <p:nvGrpSpPr>
          <p:cNvPr id="26" name="Group 25"/>
          <p:cNvGrpSpPr/>
          <p:nvPr/>
        </p:nvGrpSpPr>
        <p:grpSpPr>
          <a:xfrm>
            <a:off x="0" y="0"/>
            <a:ext cx="9144000" cy="6858000"/>
            <a:chOff x="0" y="0"/>
            <a:chExt cx="5760" cy="4320"/>
          </a:xfrm>
        </p:grpSpPr>
        <p:sp>
          <p:nvSpPr>
            <p:cNvPr id="1048590" name="Rectangle 1048589"/>
            <p:cNvSpPr/>
            <p:nvPr/>
          </p:nvSpPr>
          <p:spPr bwMode="hidden">
            <a:xfrm>
              <a:off x="0" y="0"/>
              <a:ext cx="2208" cy="4320"/>
            </a:xfrm>
            <a:prstGeom prst="rect">
              <a:avLst/>
            </a:prstGeom>
            <a:gradFill rotWithShape="0">
              <a:gsLst>
                <a:gs pos="0">
                  <a:schemeClr val="folHlink">
                    <a:alpha val="100000"/>
                  </a:schemeClr>
                </a:gs>
                <a:gs pos="100000">
                  <a:schemeClr val="lt1">
                    <a:alpha val="100000"/>
                  </a:schemeClr>
                </a:gs>
              </a:gsLst>
              <a:lin ang="0" scaled="1"/>
            </a:gradFill>
            <a:ln>
              <a:noFill/>
            </a:ln>
          </p:spPr>
          <p:txBody>
            <a:bodyPr wrap="none" lIns="91440" tIns="45720" rIns="91440" bIns="45720" anchor="ctr"/>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algn="ctr" eaLnBrk="1" latinLnBrk="1" hangingPunct="1"/>
              <a:endParaRPr lang="en-US" altLang="en-US"/>
            </a:p>
          </p:txBody>
        </p:sp>
        <p:sp>
          <p:nvSpPr>
            <p:cNvPr id="1048591" name="Rectangle 1048590"/>
            <p:cNvSpPr/>
            <p:nvPr/>
          </p:nvSpPr>
          <p:spPr bwMode="hidden">
            <a:xfrm>
              <a:off x="1081" y="1065"/>
              <a:ext cx="4679" cy="1596"/>
            </a:xfrm>
            <a:prstGeom prst="rect">
              <a:avLst/>
            </a:prstGeom>
            <a:solidFill>
              <a:schemeClr val="dk2"/>
            </a:solidFill>
            <a:ln>
              <a:noFill/>
            </a:ln>
          </p:spPr>
          <p:txBody>
            <a:bodyPr lIns="91440" tIns="45720" rIns="91440" bIns="45720"/>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eaLnBrk="1" latinLnBrk="1" hangingPunct="1"/>
              <a:endParaRPr lang="en-US" altLang="en-US"/>
            </a:p>
          </p:txBody>
        </p:sp>
        <p:grpSp>
          <p:nvGrpSpPr>
            <p:cNvPr id="27" name="Group 26"/>
            <p:cNvGrpSpPr/>
            <p:nvPr/>
          </p:nvGrpSpPr>
          <p:grpSpPr>
            <a:xfrm>
              <a:off x="0" y="672"/>
              <a:ext cx="1806" cy="1989"/>
              <a:chOff x="0" y="672"/>
              <a:chExt cx="1806" cy="1989"/>
            </a:xfrm>
          </p:grpSpPr>
          <p:sp>
            <p:nvSpPr>
              <p:cNvPr id="1048592" name="Rectangle 1048591"/>
              <p:cNvSpPr/>
              <p:nvPr/>
            </p:nvSpPr>
            <p:spPr>
              <a:xfrm>
                <a:off x="361" y="2257"/>
                <a:ext cx="363" cy="404"/>
              </a:xfrm>
              <a:prstGeom prst="rect">
                <a:avLst/>
              </a:prstGeom>
              <a:solidFill>
                <a:schemeClr val="accent2"/>
              </a:solidFill>
              <a:ln>
                <a:noFill/>
              </a:ln>
            </p:spPr>
            <p:txBody>
              <a:bodyPr lIns="91440" tIns="45720" rIns="91440" bIns="45720"/>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eaLnBrk="1" latinLnBrk="1" hangingPunct="1"/>
                <a:endParaRPr lang="en-US" altLang="en-US"/>
              </a:p>
            </p:txBody>
          </p:sp>
          <p:sp>
            <p:nvSpPr>
              <p:cNvPr id="1048593" name="Rectangle 1048592"/>
              <p:cNvSpPr/>
              <p:nvPr/>
            </p:nvSpPr>
            <p:spPr>
              <a:xfrm>
                <a:off x="1081" y="1065"/>
                <a:ext cx="362" cy="405"/>
              </a:xfrm>
              <a:prstGeom prst="rect">
                <a:avLst/>
              </a:prstGeom>
              <a:solidFill>
                <a:schemeClr val="folHlink"/>
              </a:solidFill>
              <a:ln>
                <a:noFill/>
              </a:ln>
            </p:spPr>
            <p:txBody>
              <a:bodyPr lIns="91440" tIns="45720" rIns="91440" bIns="45720"/>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eaLnBrk="1" latinLnBrk="1" hangingPunct="1"/>
                <a:endParaRPr lang="en-US" altLang="en-US"/>
              </a:p>
            </p:txBody>
          </p:sp>
          <p:sp>
            <p:nvSpPr>
              <p:cNvPr id="1048594" name="Rectangle 1048593"/>
              <p:cNvSpPr/>
              <p:nvPr/>
            </p:nvSpPr>
            <p:spPr>
              <a:xfrm>
                <a:off x="1437" y="672"/>
                <a:ext cx="369" cy="400"/>
              </a:xfrm>
              <a:prstGeom prst="rect">
                <a:avLst/>
              </a:prstGeom>
              <a:solidFill>
                <a:schemeClr val="folHlink"/>
              </a:solidFill>
              <a:ln>
                <a:noFill/>
              </a:ln>
            </p:spPr>
            <p:txBody>
              <a:bodyPr lIns="91440" tIns="45720" rIns="91440" bIns="45720"/>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eaLnBrk="1" latinLnBrk="1" hangingPunct="1"/>
                <a:endParaRPr lang="en-US" altLang="en-US"/>
              </a:p>
            </p:txBody>
          </p:sp>
          <p:sp>
            <p:nvSpPr>
              <p:cNvPr id="1048595" name="Rectangle 1048594"/>
              <p:cNvSpPr/>
              <p:nvPr/>
            </p:nvSpPr>
            <p:spPr>
              <a:xfrm>
                <a:off x="719" y="2257"/>
                <a:ext cx="368" cy="404"/>
              </a:xfrm>
              <a:prstGeom prst="rect">
                <a:avLst/>
              </a:prstGeom>
              <a:solidFill>
                <a:schemeClr val="dk2"/>
              </a:solidFill>
              <a:ln>
                <a:noFill/>
              </a:ln>
            </p:spPr>
            <p:txBody>
              <a:bodyPr lIns="91440" tIns="45720" rIns="91440" bIns="45720"/>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eaLnBrk="1" latinLnBrk="1" hangingPunct="1"/>
                <a:endParaRPr lang="en-US" altLang="en-US"/>
              </a:p>
            </p:txBody>
          </p:sp>
          <p:sp>
            <p:nvSpPr>
              <p:cNvPr id="1048596" name="Rectangle 1048595"/>
              <p:cNvSpPr/>
              <p:nvPr/>
            </p:nvSpPr>
            <p:spPr>
              <a:xfrm>
                <a:off x="1437" y="1065"/>
                <a:ext cx="369" cy="405"/>
              </a:xfrm>
              <a:prstGeom prst="rect">
                <a:avLst/>
              </a:prstGeom>
              <a:solidFill>
                <a:schemeClr val="accent2"/>
              </a:solidFill>
              <a:ln>
                <a:noFill/>
              </a:ln>
            </p:spPr>
            <p:txBody>
              <a:bodyPr lIns="91440" tIns="45720" rIns="91440" bIns="45720"/>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eaLnBrk="1" latinLnBrk="1" hangingPunct="1"/>
                <a:endParaRPr lang="en-US" altLang="en-US"/>
              </a:p>
            </p:txBody>
          </p:sp>
          <p:sp>
            <p:nvSpPr>
              <p:cNvPr id="1048597" name="Rectangle 1048596"/>
              <p:cNvSpPr/>
              <p:nvPr/>
            </p:nvSpPr>
            <p:spPr>
              <a:xfrm>
                <a:off x="719" y="1464"/>
                <a:ext cx="368" cy="399"/>
              </a:xfrm>
              <a:prstGeom prst="rect">
                <a:avLst/>
              </a:prstGeom>
              <a:solidFill>
                <a:schemeClr val="folHlink"/>
              </a:solidFill>
              <a:ln>
                <a:noFill/>
              </a:ln>
            </p:spPr>
            <p:txBody>
              <a:bodyPr lIns="91440" tIns="45720" rIns="91440" bIns="45720"/>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eaLnBrk="1" latinLnBrk="1" hangingPunct="1"/>
                <a:endParaRPr lang="en-US" altLang="en-US"/>
              </a:p>
            </p:txBody>
          </p:sp>
          <p:sp>
            <p:nvSpPr>
              <p:cNvPr id="1048598" name="Rectangle 1048597"/>
              <p:cNvSpPr/>
              <p:nvPr/>
            </p:nvSpPr>
            <p:spPr>
              <a:xfrm>
                <a:off x="0" y="1464"/>
                <a:ext cx="367" cy="399"/>
              </a:xfrm>
              <a:prstGeom prst="rect">
                <a:avLst/>
              </a:prstGeom>
              <a:solidFill>
                <a:schemeClr val="dk2"/>
              </a:solidFill>
              <a:ln>
                <a:noFill/>
              </a:ln>
            </p:spPr>
            <p:txBody>
              <a:bodyPr lIns="91440" tIns="45720" rIns="91440" bIns="45720"/>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eaLnBrk="1" latinLnBrk="1" hangingPunct="1"/>
                <a:endParaRPr lang="en-US" altLang="en-US"/>
              </a:p>
            </p:txBody>
          </p:sp>
          <p:sp>
            <p:nvSpPr>
              <p:cNvPr id="1048599" name="Rectangle 1048598"/>
              <p:cNvSpPr/>
              <p:nvPr/>
            </p:nvSpPr>
            <p:spPr>
              <a:xfrm>
                <a:off x="1081" y="1464"/>
                <a:ext cx="362" cy="399"/>
              </a:xfrm>
              <a:prstGeom prst="rect">
                <a:avLst/>
              </a:prstGeom>
              <a:solidFill>
                <a:schemeClr val="accent2"/>
              </a:solidFill>
              <a:ln>
                <a:noFill/>
              </a:ln>
            </p:spPr>
            <p:txBody>
              <a:bodyPr lIns="91440" tIns="45720" rIns="91440" bIns="45720"/>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eaLnBrk="1" latinLnBrk="1" hangingPunct="1"/>
                <a:endParaRPr lang="en-US" altLang="en-US"/>
              </a:p>
            </p:txBody>
          </p:sp>
          <p:sp>
            <p:nvSpPr>
              <p:cNvPr id="1048600" name="Rectangle 1048599"/>
              <p:cNvSpPr/>
              <p:nvPr/>
            </p:nvSpPr>
            <p:spPr>
              <a:xfrm>
                <a:off x="361" y="1857"/>
                <a:ext cx="363" cy="406"/>
              </a:xfrm>
              <a:prstGeom prst="rect">
                <a:avLst/>
              </a:prstGeom>
              <a:solidFill>
                <a:schemeClr val="folHlink"/>
              </a:solidFill>
              <a:ln>
                <a:noFill/>
              </a:ln>
            </p:spPr>
            <p:txBody>
              <a:bodyPr lIns="91440" tIns="45720" rIns="91440" bIns="45720"/>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eaLnBrk="1" latinLnBrk="1" hangingPunct="1"/>
                <a:endParaRPr lang="en-US" altLang="en-US"/>
              </a:p>
            </p:txBody>
          </p:sp>
          <p:sp>
            <p:nvSpPr>
              <p:cNvPr id="1048601" name="Rectangle 1048600"/>
              <p:cNvSpPr/>
              <p:nvPr/>
            </p:nvSpPr>
            <p:spPr>
              <a:xfrm>
                <a:off x="719" y="1857"/>
                <a:ext cx="368" cy="406"/>
              </a:xfrm>
              <a:prstGeom prst="rect">
                <a:avLst/>
              </a:prstGeom>
              <a:solidFill>
                <a:schemeClr val="accent2"/>
              </a:solidFill>
              <a:ln>
                <a:noFill/>
              </a:ln>
            </p:spPr>
            <p:txBody>
              <a:bodyPr lIns="91440" tIns="45720" rIns="91440" bIns="45720"/>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eaLnBrk="1" latinLnBrk="1" hangingPunct="1"/>
                <a:endParaRPr lang="en-US" altLang="en-US"/>
              </a:p>
            </p:txBody>
          </p:sp>
        </p:grpSp>
      </p:grpSp>
      <p:sp>
        <p:nvSpPr>
          <p:cNvPr id="1048604" name="Date Placeholder 1048603"/>
          <p:cNvSpPr>
            <a:spLocks noGrp="1"/>
          </p:cNvSpPr>
          <p:nvPr>
            <p:ph type="dt" sz="half" idx="2"/>
          </p:nvPr>
        </p:nvSpPr>
        <p:spPr>
          <a:xfrm>
            <a:off x="6553200" y="6248400"/>
            <a:ext cx="2133600" cy="457200"/>
          </a:xfrm>
          <a:prstGeom prst="rect">
            <a:avLst/>
          </a:prstGeom>
          <a:noFill/>
          <a:ln>
            <a:noFill/>
          </a:ln>
        </p:spPr>
        <p:txBody>
          <a:bodyPr lIns="91440" tIns="45720" rIns="91440" bIns="45720" anchor="b"/>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eaLnBrk="1" latinLnBrk="1" hangingPunct="1"/>
            <a:endParaRPr lang="en-US" altLang="en-US" sz="1200">
              <a:latin typeface="Arial" pitchFamily="34" charset="0"/>
            </a:endParaRPr>
          </a:p>
        </p:txBody>
      </p:sp>
      <p:sp>
        <p:nvSpPr>
          <p:cNvPr id="1048605" name="Footer Placeholder 1048604"/>
          <p:cNvSpPr>
            <a:spLocks noGrp="1"/>
          </p:cNvSpPr>
          <p:nvPr>
            <p:ph type="ftr" sz="quarter" idx="3"/>
          </p:nvPr>
        </p:nvSpPr>
        <p:spPr>
          <a:xfrm>
            <a:off x="3124200" y="6248400"/>
            <a:ext cx="3124200" cy="457200"/>
          </a:xfrm>
          <a:prstGeom prst="rect">
            <a:avLst/>
          </a:prstGeom>
          <a:noFill/>
          <a:ln>
            <a:noFill/>
          </a:ln>
        </p:spPr>
        <p:txBody>
          <a:bodyPr lIns="91440" tIns="45720" rIns="91440" bIns="45720" anchor="b"/>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algn="ctr" eaLnBrk="1" latinLnBrk="1" hangingPunct="1"/>
            <a:r>
              <a:rPr lang="en-US" altLang="en-US" sz="1200">
                <a:latin typeface="Arial" pitchFamily="34" charset="0"/>
              </a:rPr>
              <a:t>asd</a:t>
            </a:r>
          </a:p>
        </p:txBody>
      </p:sp>
      <p:sp>
        <p:nvSpPr>
          <p:cNvPr id="1048606" name="Slide Number Placeholder 1048605"/>
          <p:cNvSpPr>
            <a:spLocks noGrp="1"/>
          </p:cNvSpPr>
          <p:nvPr>
            <p:ph type="sldNum" sz="quarter" idx="4"/>
          </p:nvPr>
        </p:nvSpPr>
        <p:spPr>
          <a:xfrm>
            <a:off x="0" y="6400800"/>
            <a:ext cx="2133600" cy="457200"/>
          </a:xfrm>
          <a:prstGeom prst="rect">
            <a:avLst/>
          </a:prstGeom>
          <a:noFill/>
          <a:ln>
            <a:noFill/>
          </a:ln>
        </p:spPr>
        <p:txBody>
          <a:bodyPr lIns="91440" tIns="45720" rIns="91440" bIns="45720" anchor="b"/>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eaLnBrk="1" latinLnBrk="1" hangingPunct="1"/>
            <a:fld id="{566ABCEB-ACFC-4714-9973-3DA970169C29}" type="slidenum">
              <a:rPr lang="en-US" altLang="en-US" sz="1200">
                <a:latin typeface="Arial Black" pitchFamily="34" charset="0"/>
              </a:rPr>
              <a:pPr lvl="0" eaLnBrk="1" latinLnBrk="1" hangingPunct="1"/>
              <a:t>‹#›</a:t>
            </a:fld>
            <a:endParaRPr lang="en-US" altLang="en-US" sz="1200">
              <a:latin typeface="Arial Black" pitchFamily="34" charset="0"/>
            </a:endParaRPr>
          </a:p>
        </p:txBody>
      </p:sp>
      <p:sp>
        <p:nvSpPr>
          <p:cNvPr id="1048608" name="Rectangle 20"/>
          <p:cNvSpPr>
            <a:spLocks noGrp="1" noChangeArrowheads="1"/>
          </p:cNvSpPr>
          <p:nvPr>
            <p:ph type="subTitle" idx="1"/>
          </p:nvPr>
        </p:nvSpPr>
        <p:spPr>
          <a:xfrm>
            <a:off x="2971800" y="4267200"/>
            <a:ext cx="6019800" cy="1752600"/>
          </a:xfrm>
        </p:spPr>
        <p:txBody>
          <a:bodyPr/>
          <a:lstStyle>
            <a:lvl1pPr marL="0" indent="0">
              <a:buFont typeface="Wingdings" pitchFamily="2" charset="2"/>
              <a:buNone/>
              <a:defRPr sz="3400">
                <a:solidFill>
                  <a:schemeClr val="bg2"/>
                </a:solidFill>
              </a:defRPr>
            </a:lvl1pPr>
          </a:lstStyle>
          <a:p>
            <a:r>
              <a:rPr lang="en-US"/>
              <a:t>Click to edit Master subtitle style</a:t>
            </a:r>
          </a:p>
        </p:txBody>
      </p:sp>
      <p:sp>
        <p:nvSpPr>
          <p:cNvPr id="1048607" name="Rectangle 19"/>
          <p:cNvSpPr>
            <a:spLocks noGrp="1" noChangeArrowheads="1"/>
          </p:cNvSpPr>
          <p:nvPr>
            <p:ph type="ctrTitle"/>
          </p:nvPr>
        </p:nvSpPr>
        <p:spPr>
          <a:xfrm>
            <a:off x="2971800" y="1828800"/>
            <a:ext cx="6019800" cy="2209800"/>
          </a:xfrm>
        </p:spPr>
        <p:txBody>
          <a:bodyPr/>
          <a:lstStyle>
            <a:lvl1pPr>
              <a:defRPr sz="5000" b="0">
                <a:solidFill>
                  <a:srgbClr val="FFFFFF"/>
                </a:solidFill>
              </a:defRPr>
            </a:lvl1pPr>
          </a:lstStyle>
          <a:p>
            <a:r>
              <a:rPr lang="en-US"/>
              <a:t>Click to edit Master 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48619" name="Title 1"/>
          <p:cNvSpPr>
            <a:spLocks noGrp="1"/>
          </p:cNvSpPr>
          <p:nvPr>
            <p:ph type="title"/>
          </p:nvPr>
        </p:nvSpPr>
        <p:spPr/>
        <p:txBody>
          <a:bodyPr/>
          <a:lstStyle/>
          <a:p>
            <a:r>
              <a:rPr lang="en-US" smtClean="0"/>
              <a:t>Click to edit Master title style</a:t>
            </a:r>
            <a:endParaRPr lang="en-US"/>
          </a:p>
        </p:txBody>
      </p:sp>
      <p:sp>
        <p:nvSpPr>
          <p:cNvPr id="1048620"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588" name="Date Placeholder 1048587"/>
          <p:cNvSpPr>
            <a:spLocks noGrp="1"/>
          </p:cNvSpPr>
          <p:nvPr>
            <p:ph type="dt" sz="half" idx="2"/>
          </p:nvPr>
        </p:nvSpPr>
        <p:spPr>
          <a:xfrm>
            <a:off x="7010400" y="6248400"/>
            <a:ext cx="2133600" cy="476250"/>
          </a:xfrm>
          <a:prstGeom prst="rect">
            <a:avLst/>
          </a:prstGeom>
          <a:noFill/>
          <a:ln>
            <a:noFill/>
          </a:ln>
        </p:spPr>
        <p:txBody>
          <a:bodyPr lIns="91440" tIns="45720" rIns="91440" bIns="45720" anchor="b"/>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eaLnBrk="1" latinLnBrk="1" hangingPunct="1"/>
            <a:endParaRPr lang="en-US" altLang="en-US" sz="1600">
              <a:latin typeface="Garamond" pitchFamily="18" charset="0"/>
            </a:endParaRPr>
          </a:p>
        </p:txBody>
      </p:sp>
      <p:sp>
        <p:nvSpPr>
          <p:cNvPr id="1048589" name="Slide Number Placeholder 1048588"/>
          <p:cNvSpPr>
            <a:spLocks noGrp="1"/>
          </p:cNvSpPr>
          <p:nvPr>
            <p:ph type="sldNum" sz="quarter" idx="4"/>
          </p:nvPr>
        </p:nvSpPr>
        <p:spPr>
          <a:xfrm>
            <a:off x="7010400" y="0"/>
            <a:ext cx="2133600" cy="457200"/>
          </a:xfrm>
          <a:prstGeom prst="rect">
            <a:avLst/>
          </a:prstGeom>
          <a:noFill/>
          <a:ln>
            <a:noFill/>
          </a:ln>
        </p:spPr>
        <p:txBody>
          <a:bodyPr lIns="91440" tIns="45720" rIns="91440" bIns="45720" anchor="b"/>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algn="r" eaLnBrk="1" latinLnBrk="1" hangingPunct="1"/>
            <a:fld id="{566ABCEB-ACFC-4714-9973-3DA970169C29}" type="slidenum">
              <a:rPr lang="en-US" altLang="en-US" sz="1600">
                <a:latin typeface="Gill Sans" pitchFamily="34" charset="0"/>
              </a:rPr>
              <a:pPr lvl="0" algn="r" eaLnBrk="1" latinLnBrk="1" hangingPunct="1"/>
              <a:t>‹#›</a:t>
            </a:fld>
            <a:endParaRPr lang="en-US" altLang="en-US" sz="1600">
              <a:latin typeface="Gill Sans" pitchFamily="34" charset="0"/>
            </a:endParaRPr>
          </a:p>
        </p:txBody>
      </p:sp>
      <p:sp>
        <p:nvSpPr>
          <p:cNvPr id="1048577" name="Footer Placeholder 1048576"/>
          <p:cNvSpPr>
            <a:spLocks noGrp="1"/>
          </p:cNvSpPr>
          <p:nvPr>
            <p:ph type="ftr" sz="quarter" idx="3"/>
          </p:nvPr>
        </p:nvSpPr>
        <p:spPr>
          <a:xfrm>
            <a:off x="0" y="6248400"/>
            <a:ext cx="9144000" cy="457200"/>
          </a:xfrm>
          <a:prstGeom prst="rect">
            <a:avLst/>
          </a:prstGeom>
          <a:noFill/>
          <a:ln>
            <a:noFill/>
          </a:ln>
        </p:spPr>
        <p:txBody>
          <a:bodyPr lIns="91440" tIns="45720" rIns="91440" bIns="45720" anchor="b"/>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algn="ctr" eaLnBrk="1" latinLnBrk="1" hangingPunct="1"/>
            <a:r>
              <a:rPr lang="en-US" altLang="en-US" sz="1600">
                <a:latin typeface="Garamond" pitchFamily="18" charset="0"/>
              </a:rPr>
              <a:t>asd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48660"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1048661"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1048588" name="Date Placeholder 1048587"/>
          <p:cNvSpPr>
            <a:spLocks noGrp="1"/>
          </p:cNvSpPr>
          <p:nvPr>
            <p:ph type="dt" sz="half" idx="2"/>
          </p:nvPr>
        </p:nvSpPr>
        <p:spPr>
          <a:xfrm>
            <a:off x="7010400" y="6248400"/>
            <a:ext cx="2133600" cy="476250"/>
          </a:xfrm>
          <a:prstGeom prst="rect">
            <a:avLst/>
          </a:prstGeom>
          <a:noFill/>
          <a:ln>
            <a:noFill/>
          </a:ln>
        </p:spPr>
        <p:txBody>
          <a:bodyPr lIns="91440" tIns="45720" rIns="91440" bIns="45720" anchor="b"/>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eaLnBrk="1" latinLnBrk="1" hangingPunct="1"/>
            <a:endParaRPr lang="en-US" altLang="en-US" sz="1600">
              <a:latin typeface="Garamond" pitchFamily="18" charset="0"/>
            </a:endParaRPr>
          </a:p>
        </p:txBody>
      </p:sp>
      <p:sp>
        <p:nvSpPr>
          <p:cNvPr id="1048589" name="Slide Number Placeholder 1048588"/>
          <p:cNvSpPr>
            <a:spLocks noGrp="1"/>
          </p:cNvSpPr>
          <p:nvPr>
            <p:ph type="sldNum" sz="quarter" idx="4"/>
          </p:nvPr>
        </p:nvSpPr>
        <p:spPr>
          <a:xfrm>
            <a:off x="7010400" y="0"/>
            <a:ext cx="2133600" cy="457200"/>
          </a:xfrm>
          <a:prstGeom prst="rect">
            <a:avLst/>
          </a:prstGeom>
          <a:noFill/>
          <a:ln>
            <a:noFill/>
          </a:ln>
        </p:spPr>
        <p:txBody>
          <a:bodyPr lIns="91440" tIns="45720" rIns="91440" bIns="45720" anchor="b"/>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algn="r" eaLnBrk="1" latinLnBrk="1" hangingPunct="1"/>
            <a:fld id="{566ABCEB-ACFC-4714-9973-3DA970169C29}" type="slidenum">
              <a:rPr lang="en-US" altLang="en-US" sz="1600">
                <a:latin typeface="Gill Sans" pitchFamily="34" charset="0"/>
              </a:rPr>
              <a:pPr lvl="0" algn="r" eaLnBrk="1" latinLnBrk="1" hangingPunct="1"/>
              <a:t>‹#›</a:t>
            </a:fld>
            <a:endParaRPr lang="en-US" altLang="en-US" sz="1600">
              <a:latin typeface="Gill Sans" pitchFamily="34" charset="0"/>
            </a:endParaRPr>
          </a:p>
        </p:txBody>
      </p:sp>
      <p:sp>
        <p:nvSpPr>
          <p:cNvPr id="1048577" name="Footer Placeholder 1048576"/>
          <p:cNvSpPr>
            <a:spLocks noGrp="1"/>
          </p:cNvSpPr>
          <p:nvPr>
            <p:ph type="ftr" sz="quarter" idx="3"/>
          </p:nvPr>
        </p:nvSpPr>
        <p:spPr>
          <a:xfrm>
            <a:off x="0" y="6248400"/>
            <a:ext cx="9144000" cy="457200"/>
          </a:xfrm>
          <a:prstGeom prst="rect">
            <a:avLst/>
          </a:prstGeom>
          <a:noFill/>
          <a:ln>
            <a:noFill/>
          </a:ln>
        </p:spPr>
        <p:txBody>
          <a:bodyPr lIns="91440" tIns="45720" rIns="91440" bIns="45720" anchor="b"/>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algn="ctr" eaLnBrk="1" latinLnBrk="1" hangingPunct="1"/>
            <a:r>
              <a:rPr lang="en-US" altLang="en-US" sz="1600">
                <a:latin typeface="Garamond" pitchFamily="18" charset="0"/>
              </a:rPr>
              <a:t>asd</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48662" name="Title 1"/>
          <p:cNvSpPr>
            <a:spLocks noGrp="1"/>
          </p:cNvSpPr>
          <p:nvPr>
            <p:ph type="title"/>
          </p:nvPr>
        </p:nvSpPr>
        <p:spPr/>
        <p:txBody>
          <a:bodyPr/>
          <a:lstStyle/>
          <a:p>
            <a:r>
              <a:rPr lang="en-US" smtClean="0"/>
              <a:t>Click to edit Master title style</a:t>
            </a:r>
            <a:endParaRPr lang="en-US"/>
          </a:p>
        </p:txBody>
      </p:sp>
      <p:sp>
        <p:nvSpPr>
          <p:cNvPr id="1048663" name="Content Placeholder 2"/>
          <p:cNvSpPr>
            <a:spLocks noGrp="1"/>
          </p:cNvSpPr>
          <p:nvPr>
            <p:ph sz="half" idx="1"/>
          </p:nvPr>
        </p:nvSpPr>
        <p:spPr>
          <a:xfrm>
            <a:off x="457200" y="1752600"/>
            <a:ext cx="4038600"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64" name="Content Placeholder 3"/>
          <p:cNvSpPr>
            <a:spLocks noGrp="1"/>
          </p:cNvSpPr>
          <p:nvPr>
            <p:ph sz="half" idx="2"/>
          </p:nvPr>
        </p:nvSpPr>
        <p:spPr>
          <a:xfrm>
            <a:off x="4648200" y="1752600"/>
            <a:ext cx="4038600"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588" name="Date Placeholder 1048587"/>
          <p:cNvSpPr>
            <a:spLocks noGrp="1"/>
          </p:cNvSpPr>
          <p:nvPr>
            <p:ph type="dt" sz="half" idx="2"/>
          </p:nvPr>
        </p:nvSpPr>
        <p:spPr>
          <a:xfrm>
            <a:off x="7010400" y="6248400"/>
            <a:ext cx="2133600" cy="476250"/>
          </a:xfrm>
          <a:prstGeom prst="rect">
            <a:avLst/>
          </a:prstGeom>
          <a:noFill/>
          <a:ln>
            <a:noFill/>
          </a:ln>
        </p:spPr>
        <p:txBody>
          <a:bodyPr lIns="91440" tIns="45720" rIns="91440" bIns="45720" anchor="b"/>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eaLnBrk="1" latinLnBrk="1" hangingPunct="1"/>
            <a:endParaRPr lang="en-US" altLang="en-US" sz="1600">
              <a:latin typeface="Garamond" pitchFamily="18" charset="0"/>
            </a:endParaRPr>
          </a:p>
        </p:txBody>
      </p:sp>
      <p:sp>
        <p:nvSpPr>
          <p:cNvPr id="1048589" name="Slide Number Placeholder 1048588"/>
          <p:cNvSpPr>
            <a:spLocks noGrp="1"/>
          </p:cNvSpPr>
          <p:nvPr>
            <p:ph type="sldNum" sz="quarter" idx="4"/>
          </p:nvPr>
        </p:nvSpPr>
        <p:spPr>
          <a:xfrm>
            <a:off x="7010400" y="0"/>
            <a:ext cx="2133600" cy="457200"/>
          </a:xfrm>
          <a:prstGeom prst="rect">
            <a:avLst/>
          </a:prstGeom>
          <a:noFill/>
          <a:ln>
            <a:noFill/>
          </a:ln>
        </p:spPr>
        <p:txBody>
          <a:bodyPr lIns="91440" tIns="45720" rIns="91440" bIns="45720" anchor="b"/>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algn="r" eaLnBrk="1" latinLnBrk="1" hangingPunct="1"/>
            <a:fld id="{566ABCEB-ACFC-4714-9973-3DA970169C29}" type="slidenum">
              <a:rPr lang="en-US" altLang="en-US" sz="1600">
                <a:latin typeface="Gill Sans" pitchFamily="34" charset="0"/>
              </a:rPr>
              <a:pPr lvl="0" algn="r" eaLnBrk="1" latinLnBrk="1" hangingPunct="1"/>
              <a:t>‹#›</a:t>
            </a:fld>
            <a:endParaRPr lang="en-US" altLang="en-US" sz="1600">
              <a:latin typeface="Gill Sans" pitchFamily="34" charset="0"/>
            </a:endParaRPr>
          </a:p>
        </p:txBody>
      </p:sp>
      <p:sp>
        <p:nvSpPr>
          <p:cNvPr id="1048577" name="Footer Placeholder 1048576"/>
          <p:cNvSpPr>
            <a:spLocks noGrp="1"/>
          </p:cNvSpPr>
          <p:nvPr>
            <p:ph type="ftr" sz="quarter" idx="3"/>
          </p:nvPr>
        </p:nvSpPr>
        <p:spPr>
          <a:xfrm>
            <a:off x="0" y="6248400"/>
            <a:ext cx="9144000" cy="457200"/>
          </a:xfrm>
          <a:prstGeom prst="rect">
            <a:avLst/>
          </a:prstGeom>
          <a:noFill/>
          <a:ln>
            <a:noFill/>
          </a:ln>
        </p:spPr>
        <p:txBody>
          <a:bodyPr lIns="91440" tIns="45720" rIns="91440" bIns="45720" anchor="b"/>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algn="ctr" eaLnBrk="1" latinLnBrk="1" hangingPunct="1"/>
            <a:r>
              <a:rPr lang="en-US" altLang="en-US" sz="1600">
                <a:latin typeface="Garamond" pitchFamily="18" charset="0"/>
              </a:rPr>
              <a:t>asd</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48655"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1048656"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48657"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58"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48659"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588" name="Date Placeholder 1048587"/>
          <p:cNvSpPr>
            <a:spLocks noGrp="1"/>
          </p:cNvSpPr>
          <p:nvPr>
            <p:ph type="dt" sz="half" idx="2"/>
          </p:nvPr>
        </p:nvSpPr>
        <p:spPr>
          <a:xfrm>
            <a:off x="7010400" y="6248400"/>
            <a:ext cx="2133600" cy="476250"/>
          </a:xfrm>
          <a:prstGeom prst="rect">
            <a:avLst/>
          </a:prstGeom>
          <a:noFill/>
          <a:ln>
            <a:noFill/>
          </a:ln>
        </p:spPr>
        <p:txBody>
          <a:bodyPr lIns="91440" tIns="45720" rIns="91440" bIns="45720" anchor="b"/>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eaLnBrk="1" latinLnBrk="1" hangingPunct="1"/>
            <a:endParaRPr lang="en-US" altLang="en-US" sz="1600">
              <a:latin typeface="Garamond" pitchFamily="18" charset="0"/>
            </a:endParaRPr>
          </a:p>
        </p:txBody>
      </p:sp>
      <p:sp>
        <p:nvSpPr>
          <p:cNvPr id="1048589" name="Slide Number Placeholder 1048588"/>
          <p:cNvSpPr>
            <a:spLocks noGrp="1"/>
          </p:cNvSpPr>
          <p:nvPr>
            <p:ph type="sldNum" sz="quarter" idx="4"/>
          </p:nvPr>
        </p:nvSpPr>
        <p:spPr>
          <a:xfrm>
            <a:off x="7010400" y="0"/>
            <a:ext cx="2133600" cy="457200"/>
          </a:xfrm>
          <a:prstGeom prst="rect">
            <a:avLst/>
          </a:prstGeom>
          <a:noFill/>
          <a:ln>
            <a:noFill/>
          </a:ln>
        </p:spPr>
        <p:txBody>
          <a:bodyPr lIns="91440" tIns="45720" rIns="91440" bIns="45720" anchor="b"/>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algn="r" eaLnBrk="1" latinLnBrk="1" hangingPunct="1"/>
            <a:fld id="{566ABCEB-ACFC-4714-9973-3DA970169C29}" type="slidenum">
              <a:rPr lang="en-US" altLang="en-US" sz="1600">
                <a:latin typeface="Gill Sans" pitchFamily="34" charset="0"/>
              </a:rPr>
              <a:pPr lvl="0" algn="r" eaLnBrk="1" latinLnBrk="1" hangingPunct="1"/>
              <a:t>‹#›</a:t>
            </a:fld>
            <a:endParaRPr lang="en-US" altLang="en-US" sz="1600">
              <a:latin typeface="Gill Sans" pitchFamily="34" charset="0"/>
            </a:endParaRPr>
          </a:p>
        </p:txBody>
      </p:sp>
      <p:sp>
        <p:nvSpPr>
          <p:cNvPr id="1048577" name="Footer Placeholder 1048576"/>
          <p:cNvSpPr>
            <a:spLocks noGrp="1"/>
          </p:cNvSpPr>
          <p:nvPr>
            <p:ph type="ftr" sz="quarter" idx="3"/>
          </p:nvPr>
        </p:nvSpPr>
        <p:spPr>
          <a:xfrm>
            <a:off x="0" y="6248400"/>
            <a:ext cx="9144000" cy="457200"/>
          </a:xfrm>
          <a:prstGeom prst="rect">
            <a:avLst/>
          </a:prstGeom>
          <a:noFill/>
          <a:ln>
            <a:noFill/>
          </a:ln>
        </p:spPr>
        <p:txBody>
          <a:bodyPr lIns="91440" tIns="45720" rIns="91440" bIns="45720" anchor="b"/>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algn="ctr" eaLnBrk="1" latinLnBrk="1" hangingPunct="1"/>
            <a:r>
              <a:rPr lang="en-US" altLang="en-US" sz="1600">
                <a:latin typeface="Garamond" pitchFamily="18" charset="0"/>
              </a:rPr>
              <a:t>asd</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48674" name="Title 1"/>
          <p:cNvSpPr>
            <a:spLocks noGrp="1"/>
          </p:cNvSpPr>
          <p:nvPr>
            <p:ph type="title"/>
          </p:nvPr>
        </p:nvSpPr>
        <p:spPr/>
        <p:txBody>
          <a:bodyPr/>
          <a:lstStyle/>
          <a:p>
            <a:r>
              <a:rPr lang="en-US" smtClean="0"/>
              <a:t>Click to edit Master title style</a:t>
            </a:r>
            <a:endParaRPr lang="en-US"/>
          </a:p>
        </p:txBody>
      </p:sp>
      <p:sp>
        <p:nvSpPr>
          <p:cNvPr id="1048588" name="Date Placeholder 1048587"/>
          <p:cNvSpPr>
            <a:spLocks noGrp="1"/>
          </p:cNvSpPr>
          <p:nvPr>
            <p:ph type="dt" sz="half" idx="2"/>
          </p:nvPr>
        </p:nvSpPr>
        <p:spPr>
          <a:xfrm>
            <a:off x="7010400" y="6248400"/>
            <a:ext cx="2133600" cy="476250"/>
          </a:xfrm>
          <a:prstGeom prst="rect">
            <a:avLst/>
          </a:prstGeom>
          <a:noFill/>
          <a:ln>
            <a:noFill/>
          </a:ln>
        </p:spPr>
        <p:txBody>
          <a:bodyPr lIns="91440" tIns="45720" rIns="91440" bIns="45720" anchor="b"/>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eaLnBrk="1" latinLnBrk="1" hangingPunct="1"/>
            <a:endParaRPr lang="en-US" altLang="en-US" sz="1600">
              <a:latin typeface="Garamond" pitchFamily="18" charset="0"/>
            </a:endParaRPr>
          </a:p>
        </p:txBody>
      </p:sp>
      <p:sp>
        <p:nvSpPr>
          <p:cNvPr id="1048589" name="Slide Number Placeholder 1048588"/>
          <p:cNvSpPr>
            <a:spLocks noGrp="1"/>
          </p:cNvSpPr>
          <p:nvPr>
            <p:ph type="sldNum" sz="quarter" idx="4"/>
          </p:nvPr>
        </p:nvSpPr>
        <p:spPr>
          <a:xfrm>
            <a:off x="7010400" y="0"/>
            <a:ext cx="2133600" cy="457200"/>
          </a:xfrm>
          <a:prstGeom prst="rect">
            <a:avLst/>
          </a:prstGeom>
          <a:noFill/>
          <a:ln>
            <a:noFill/>
          </a:ln>
        </p:spPr>
        <p:txBody>
          <a:bodyPr lIns="91440" tIns="45720" rIns="91440" bIns="45720" anchor="b"/>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algn="r" eaLnBrk="1" latinLnBrk="1" hangingPunct="1"/>
            <a:fld id="{566ABCEB-ACFC-4714-9973-3DA970169C29}" type="slidenum">
              <a:rPr lang="en-US" altLang="en-US" sz="1600">
                <a:latin typeface="Gill Sans" pitchFamily="34" charset="0"/>
              </a:rPr>
              <a:pPr lvl="0" algn="r" eaLnBrk="1" latinLnBrk="1" hangingPunct="1"/>
              <a:t>‹#›</a:t>
            </a:fld>
            <a:endParaRPr lang="en-US" altLang="en-US" sz="1600">
              <a:latin typeface="Gill Sans" pitchFamily="34" charset="0"/>
            </a:endParaRPr>
          </a:p>
        </p:txBody>
      </p:sp>
      <p:sp>
        <p:nvSpPr>
          <p:cNvPr id="1048577" name="Footer Placeholder 1048576"/>
          <p:cNvSpPr>
            <a:spLocks noGrp="1"/>
          </p:cNvSpPr>
          <p:nvPr>
            <p:ph type="ftr" sz="quarter" idx="3"/>
          </p:nvPr>
        </p:nvSpPr>
        <p:spPr>
          <a:xfrm>
            <a:off x="0" y="6248400"/>
            <a:ext cx="9144000" cy="457200"/>
          </a:xfrm>
          <a:prstGeom prst="rect">
            <a:avLst/>
          </a:prstGeom>
          <a:noFill/>
          <a:ln>
            <a:noFill/>
          </a:ln>
        </p:spPr>
        <p:txBody>
          <a:bodyPr lIns="91440" tIns="45720" rIns="91440" bIns="45720" anchor="b"/>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algn="ctr" eaLnBrk="1" latinLnBrk="1" hangingPunct="1"/>
            <a:r>
              <a:rPr lang="en-US" altLang="en-US" sz="1600">
                <a:latin typeface="Garamond" pitchFamily="18" charset="0"/>
              </a:rPr>
              <a:t>asd</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48588" name="Date Placeholder 1048587"/>
          <p:cNvSpPr>
            <a:spLocks noGrp="1"/>
          </p:cNvSpPr>
          <p:nvPr>
            <p:ph type="dt" sz="half" idx="2"/>
          </p:nvPr>
        </p:nvSpPr>
        <p:spPr>
          <a:xfrm>
            <a:off x="7010400" y="6248400"/>
            <a:ext cx="2133600" cy="476250"/>
          </a:xfrm>
          <a:prstGeom prst="rect">
            <a:avLst/>
          </a:prstGeom>
          <a:noFill/>
          <a:ln>
            <a:noFill/>
          </a:ln>
        </p:spPr>
        <p:txBody>
          <a:bodyPr lIns="91440" tIns="45720" rIns="91440" bIns="45720" anchor="b"/>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eaLnBrk="1" latinLnBrk="1" hangingPunct="1"/>
            <a:endParaRPr lang="en-US" altLang="en-US" sz="1600">
              <a:latin typeface="Garamond" pitchFamily="18" charset="0"/>
            </a:endParaRPr>
          </a:p>
        </p:txBody>
      </p:sp>
      <p:sp>
        <p:nvSpPr>
          <p:cNvPr id="1048589" name="Slide Number Placeholder 1048588"/>
          <p:cNvSpPr>
            <a:spLocks noGrp="1"/>
          </p:cNvSpPr>
          <p:nvPr>
            <p:ph type="sldNum" sz="quarter" idx="4"/>
          </p:nvPr>
        </p:nvSpPr>
        <p:spPr>
          <a:xfrm>
            <a:off x="7010400" y="0"/>
            <a:ext cx="2133600" cy="457200"/>
          </a:xfrm>
          <a:prstGeom prst="rect">
            <a:avLst/>
          </a:prstGeom>
          <a:noFill/>
          <a:ln>
            <a:noFill/>
          </a:ln>
        </p:spPr>
        <p:txBody>
          <a:bodyPr lIns="91440" tIns="45720" rIns="91440" bIns="45720" anchor="b"/>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algn="r" eaLnBrk="1" latinLnBrk="1" hangingPunct="1"/>
            <a:fld id="{566ABCEB-ACFC-4714-9973-3DA970169C29}" type="slidenum">
              <a:rPr lang="en-US" altLang="en-US" sz="1600">
                <a:latin typeface="Gill Sans" pitchFamily="34" charset="0"/>
              </a:rPr>
              <a:pPr lvl="0" algn="r" eaLnBrk="1" latinLnBrk="1" hangingPunct="1"/>
              <a:t>‹#›</a:t>
            </a:fld>
            <a:endParaRPr lang="en-US" altLang="en-US" sz="1600">
              <a:latin typeface="Gill Sans" pitchFamily="34" charset="0"/>
            </a:endParaRPr>
          </a:p>
        </p:txBody>
      </p:sp>
      <p:sp>
        <p:nvSpPr>
          <p:cNvPr id="1048577" name="Footer Placeholder 1048576"/>
          <p:cNvSpPr>
            <a:spLocks noGrp="1"/>
          </p:cNvSpPr>
          <p:nvPr>
            <p:ph type="ftr" sz="quarter" idx="3"/>
          </p:nvPr>
        </p:nvSpPr>
        <p:spPr>
          <a:xfrm>
            <a:off x="0" y="6248400"/>
            <a:ext cx="9144000" cy="457200"/>
          </a:xfrm>
          <a:prstGeom prst="rect">
            <a:avLst/>
          </a:prstGeom>
          <a:noFill/>
          <a:ln>
            <a:noFill/>
          </a:ln>
        </p:spPr>
        <p:txBody>
          <a:bodyPr lIns="91440" tIns="45720" rIns="91440" bIns="45720" anchor="b"/>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algn="ctr" eaLnBrk="1" latinLnBrk="1" hangingPunct="1"/>
            <a:r>
              <a:rPr lang="en-US" altLang="en-US" sz="1600">
                <a:latin typeface="Garamond" pitchFamily="18" charset="0"/>
              </a:rPr>
              <a:t>asd</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48644"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1048645"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46"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48588" name="Date Placeholder 1048587"/>
          <p:cNvSpPr>
            <a:spLocks noGrp="1"/>
          </p:cNvSpPr>
          <p:nvPr>
            <p:ph type="dt" sz="half" idx="2"/>
          </p:nvPr>
        </p:nvSpPr>
        <p:spPr>
          <a:xfrm>
            <a:off x="7010400" y="6248400"/>
            <a:ext cx="2133600" cy="476250"/>
          </a:xfrm>
          <a:prstGeom prst="rect">
            <a:avLst/>
          </a:prstGeom>
          <a:noFill/>
          <a:ln>
            <a:noFill/>
          </a:ln>
        </p:spPr>
        <p:txBody>
          <a:bodyPr lIns="91440" tIns="45720" rIns="91440" bIns="45720" anchor="b"/>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eaLnBrk="1" latinLnBrk="1" hangingPunct="1"/>
            <a:endParaRPr lang="en-US" altLang="en-US" sz="1600">
              <a:latin typeface="Garamond" pitchFamily="18" charset="0"/>
            </a:endParaRPr>
          </a:p>
        </p:txBody>
      </p:sp>
      <p:sp>
        <p:nvSpPr>
          <p:cNvPr id="1048589" name="Slide Number Placeholder 1048588"/>
          <p:cNvSpPr>
            <a:spLocks noGrp="1"/>
          </p:cNvSpPr>
          <p:nvPr>
            <p:ph type="sldNum" sz="quarter" idx="4"/>
          </p:nvPr>
        </p:nvSpPr>
        <p:spPr>
          <a:xfrm>
            <a:off x="7010400" y="0"/>
            <a:ext cx="2133600" cy="457200"/>
          </a:xfrm>
          <a:prstGeom prst="rect">
            <a:avLst/>
          </a:prstGeom>
          <a:noFill/>
          <a:ln>
            <a:noFill/>
          </a:ln>
        </p:spPr>
        <p:txBody>
          <a:bodyPr lIns="91440" tIns="45720" rIns="91440" bIns="45720" anchor="b"/>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algn="r" eaLnBrk="1" latinLnBrk="1" hangingPunct="1"/>
            <a:fld id="{566ABCEB-ACFC-4714-9973-3DA970169C29}" type="slidenum">
              <a:rPr lang="en-US" altLang="en-US" sz="1600">
                <a:latin typeface="Gill Sans" pitchFamily="34" charset="0"/>
              </a:rPr>
              <a:pPr lvl="0" algn="r" eaLnBrk="1" latinLnBrk="1" hangingPunct="1"/>
              <a:t>‹#›</a:t>
            </a:fld>
            <a:endParaRPr lang="en-US" altLang="en-US" sz="1600">
              <a:latin typeface="Gill Sans" pitchFamily="34" charset="0"/>
            </a:endParaRPr>
          </a:p>
        </p:txBody>
      </p:sp>
      <p:sp>
        <p:nvSpPr>
          <p:cNvPr id="1048577" name="Footer Placeholder 1048576"/>
          <p:cNvSpPr>
            <a:spLocks noGrp="1"/>
          </p:cNvSpPr>
          <p:nvPr>
            <p:ph type="ftr" sz="quarter" idx="3"/>
          </p:nvPr>
        </p:nvSpPr>
        <p:spPr>
          <a:xfrm>
            <a:off x="0" y="6248400"/>
            <a:ext cx="9144000" cy="457200"/>
          </a:xfrm>
          <a:prstGeom prst="rect">
            <a:avLst/>
          </a:prstGeom>
          <a:noFill/>
          <a:ln>
            <a:noFill/>
          </a:ln>
        </p:spPr>
        <p:txBody>
          <a:bodyPr lIns="91440" tIns="45720" rIns="91440" bIns="45720" anchor="b"/>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algn="ctr" eaLnBrk="1" latinLnBrk="1" hangingPunct="1"/>
            <a:r>
              <a:rPr lang="en-US" altLang="en-US" sz="1600">
                <a:latin typeface="Garamond" pitchFamily="18" charset="0"/>
              </a:rPr>
              <a:t>asd</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4865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1048653" name="Picture Placeholder 2"/>
          <p:cNvSpPr>
            <a:spLocks noGrp="1"/>
          </p:cNvSpPr>
          <p:nvPr>
            <p:ph type="pic" idx="1"/>
          </p:nvPr>
        </p:nvSpPr>
        <p:spPr>
          <a:xfrm>
            <a:off x="1792288" y="612775"/>
            <a:ext cx="5486400" cy="4114800"/>
          </a:xfrm>
        </p:spPr>
        <p:txBody>
          <a:bodyPr vert="horz" wrap="square" lIns="91440" tIns="45720" rIns="91440" bIns="45720" numCol="1" anchor="t" anchorCtr="0" compatLnSpc="1">
            <a:prstTxWarp prst="textNoShape">
              <a:avLst/>
            </a:prstTxWarp>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pPr>
            <a:endParaRPr kumimoji="0" lang="en-US" sz="3200" b="0" i="0" u="none" strike="noStrike" kern="0" cap="none" spc="0" normalizeH="0" baseline="0" noProof="0" smtClean="0">
              <a:ln>
                <a:noFill/>
              </a:ln>
              <a:solidFill>
                <a:schemeClr val="tx1"/>
              </a:solidFill>
              <a:effectLst/>
              <a:uLnTx/>
              <a:uFillTx/>
              <a:latin typeface="+mn-lt"/>
              <a:ea typeface="+mn-ea"/>
              <a:cs typeface="+mn-cs"/>
            </a:endParaRPr>
          </a:p>
        </p:txBody>
      </p:sp>
      <p:sp>
        <p:nvSpPr>
          <p:cNvPr id="104865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48588" name="Date Placeholder 1048587"/>
          <p:cNvSpPr>
            <a:spLocks noGrp="1"/>
          </p:cNvSpPr>
          <p:nvPr>
            <p:ph type="dt" sz="half" idx="2"/>
          </p:nvPr>
        </p:nvSpPr>
        <p:spPr>
          <a:xfrm>
            <a:off x="7010400" y="6248400"/>
            <a:ext cx="2133600" cy="476250"/>
          </a:xfrm>
          <a:prstGeom prst="rect">
            <a:avLst/>
          </a:prstGeom>
          <a:noFill/>
          <a:ln>
            <a:noFill/>
          </a:ln>
        </p:spPr>
        <p:txBody>
          <a:bodyPr lIns="91440" tIns="45720" rIns="91440" bIns="45720" anchor="b"/>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eaLnBrk="1" latinLnBrk="1" hangingPunct="1"/>
            <a:endParaRPr lang="en-US" altLang="en-US" sz="1600">
              <a:latin typeface="Garamond" pitchFamily="18" charset="0"/>
            </a:endParaRPr>
          </a:p>
        </p:txBody>
      </p:sp>
      <p:sp>
        <p:nvSpPr>
          <p:cNvPr id="1048589" name="Slide Number Placeholder 1048588"/>
          <p:cNvSpPr>
            <a:spLocks noGrp="1"/>
          </p:cNvSpPr>
          <p:nvPr>
            <p:ph type="sldNum" sz="quarter" idx="4"/>
          </p:nvPr>
        </p:nvSpPr>
        <p:spPr>
          <a:xfrm>
            <a:off x="7010400" y="0"/>
            <a:ext cx="2133600" cy="457200"/>
          </a:xfrm>
          <a:prstGeom prst="rect">
            <a:avLst/>
          </a:prstGeom>
          <a:noFill/>
          <a:ln>
            <a:noFill/>
          </a:ln>
        </p:spPr>
        <p:txBody>
          <a:bodyPr lIns="91440" tIns="45720" rIns="91440" bIns="45720" anchor="b"/>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algn="r" eaLnBrk="1" latinLnBrk="1" hangingPunct="1"/>
            <a:fld id="{566ABCEB-ACFC-4714-9973-3DA970169C29}" type="slidenum">
              <a:rPr lang="en-US" altLang="en-US" sz="1600">
                <a:latin typeface="Gill Sans" pitchFamily="34" charset="0"/>
              </a:rPr>
              <a:pPr lvl="0" algn="r" eaLnBrk="1" latinLnBrk="1" hangingPunct="1"/>
              <a:t>‹#›</a:t>
            </a:fld>
            <a:endParaRPr lang="en-US" altLang="en-US" sz="1600">
              <a:latin typeface="Gill Sans" pitchFamily="34" charset="0"/>
            </a:endParaRPr>
          </a:p>
        </p:txBody>
      </p:sp>
      <p:sp>
        <p:nvSpPr>
          <p:cNvPr id="1048577" name="Footer Placeholder 1048576"/>
          <p:cNvSpPr>
            <a:spLocks noGrp="1"/>
          </p:cNvSpPr>
          <p:nvPr>
            <p:ph type="ftr" sz="quarter" idx="3"/>
          </p:nvPr>
        </p:nvSpPr>
        <p:spPr>
          <a:xfrm>
            <a:off x="0" y="6248400"/>
            <a:ext cx="9144000" cy="457200"/>
          </a:xfrm>
          <a:prstGeom prst="rect">
            <a:avLst/>
          </a:prstGeom>
          <a:noFill/>
          <a:ln>
            <a:noFill/>
          </a:ln>
        </p:spPr>
        <p:txBody>
          <a:bodyPr lIns="91440" tIns="45720" rIns="91440" bIns="45720" anchor="b"/>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algn="ctr" eaLnBrk="1" latinLnBrk="1" hangingPunct="1"/>
            <a:r>
              <a:rPr lang="en-US" altLang="en-US" sz="1600">
                <a:latin typeface="Garamond" pitchFamily="18" charset="0"/>
              </a:rPr>
              <a:t>asd</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48669" name="Title 1"/>
          <p:cNvSpPr>
            <a:spLocks noGrp="1"/>
          </p:cNvSpPr>
          <p:nvPr>
            <p:ph type="title"/>
          </p:nvPr>
        </p:nvSpPr>
        <p:spPr/>
        <p:txBody>
          <a:bodyPr/>
          <a:lstStyle/>
          <a:p>
            <a:r>
              <a:rPr lang="en-US" smtClean="0"/>
              <a:t>Click to edit Master title style</a:t>
            </a:r>
            <a:endParaRPr lang="en-US"/>
          </a:p>
        </p:txBody>
      </p:sp>
      <p:sp>
        <p:nvSpPr>
          <p:cNvPr id="1048670"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588" name="Date Placeholder 1048587"/>
          <p:cNvSpPr>
            <a:spLocks noGrp="1"/>
          </p:cNvSpPr>
          <p:nvPr>
            <p:ph type="dt" sz="half" idx="2"/>
          </p:nvPr>
        </p:nvSpPr>
        <p:spPr>
          <a:xfrm>
            <a:off x="7010400" y="6248400"/>
            <a:ext cx="2133600" cy="476250"/>
          </a:xfrm>
          <a:prstGeom prst="rect">
            <a:avLst/>
          </a:prstGeom>
          <a:noFill/>
          <a:ln>
            <a:noFill/>
          </a:ln>
        </p:spPr>
        <p:txBody>
          <a:bodyPr lIns="91440" tIns="45720" rIns="91440" bIns="45720" anchor="b"/>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eaLnBrk="1" latinLnBrk="1" hangingPunct="1"/>
            <a:endParaRPr lang="en-US" altLang="en-US" sz="1600">
              <a:latin typeface="Garamond" pitchFamily="18" charset="0"/>
            </a:endParaRPr>
          </a:p>
        </p:txBody>
      </p:sp>
      <p:sp>
        <p:nvSpPr>
          <p:cNvPr id="1048589" name="Slide Number Placeholder 1048588"/>
          <p:cNvSpPr>
            <a:spLocks noGrp="1"/>
          </p:cNvSpPr>
          <p:nvPr>
            <p:ph type="sldNum" sz="quarter" idx="4"/>
          </p:nvPr>
        </p:nvSpPr>
        <p:spPr>
          <a:xfrm>
            <a:off x="7010400" y="0"/>
            <a:ext cx="2133600" cy="457200"/>
          </a:xfrm>
          <a:prstGeom prst="rect">
            <a:avLst/>
          </a:prstGeom>
          <a:noFill/>
          <a:ln>
            <a:noFill/>
          </a:ln>
        </p:spPr>
        <p:txBody>
          <a:bodyPr lIns="91440" tIns="45720" rIns="91440" bIns="45720" anchor="b"/>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algn="r" eaLnBrk="1" latinLnBrk="1" hangingPunct="1"/>
            <a:fld id="{566ABCEB-ACFC-4714-9973-3DA970169C29}" type="slidenum">
              <a:rPr lang="en-US" altLang="en-US" sz="1600">
                <a:latin typeface="Gill Sans" pitchFamily="34" charset="0"/>
              </a:rPr>
              <a:pPr lvl="0" algn="r" eaLnBrk="1" latinLnBrk="1" hangingPunct="1"/>
              <a:t>‹#›</a:t>
            </a:fld>
            <a:endParaRPr lang="en-US" altLang="en-US" sz="1600">
              <a:latin typeface="Gill Sans" pitchFamily="34" charset="0"/>
            </a:endParaRPr>
          </a:p>
        </p:txBody>
      </p:sp>
      <p:sp>
        <p:nvSpPr>
          <p:cNvPr id="1048577" name="Footer Placeholder 1048576"/>
          <p:cNvSpPr>
            <a:spLocks noGrp="1"/>
          </p:cNvSpPr>
          <p:nvPr>
            <p:ph type="ftr" sz="quarter" idx="3"/>
          </p:nvPr>
        </p:nvSpPr>
        <p:spPr>
          <a:xfrm>
            <a:off x="0" y="6248400"/>
            <a:ext cx="9144000" cy="457200"/>
          </a:xfrm>
          <a:prstGeom prst="rect">
            <a:avLst/>
          </a:prstGeom>
          <a:noFill/>
          <a:ln>
            <a:noFill/>
          </a:ln>
        </p:spPr>
        <p:txBody>
          <a:bodyPr lIns="91440" tIns="45720" rIns="91440" bIns="45720" anchor="b"/>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algn="ctr" eaLnBrk="1" latinLnBrk="1" hangingPunct="1"/>
            <a:r>
              <a:rPr lang="en-US" altLang="en-US" sz="1600">
                <a:latin typeface="Garamond" pitchFamily="18" charset="0"/>
              </a:rPr>
              <a:t>asd</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048647" name="Vertical Title 1"/>
          <p:cNvSpPr>
            <a:spLocks noGrp="1"/>
          </p:cNvSpPr>
          <p:nvPr>
            <p:ph type="title" orient="vert"/>
          </p:nvPr>
        </p:nvSpPr>
        <p:spPr>
          <a:xfrm>
            <a:off x="6629400" y="457200"/>
            <a:ext cx="2057400" cy="5638800"/>
          </a:xfrm>
        </p:spPr>
        <p:txBody>
          <a:bodyPr vert="eaVert"/>
          <a:lstStyle/>
          <a:p>
            <a:r>
              <a:rPr lang="en-US" smtClean="0"/>
              <a:t>Click to edit Master title style</a:t>
            </a:r>
            <a:endParaRPr lang="en-US"/>
          </a:p>
        </p:txBody>
      </p:sp>
      <p:sp>
        <p:nvSpPr>
          <p:cNvPr id="1048648" name="Vertical Text Placeholder 2"/>
          <p:cNvSpPr>
            <a:spLocks noGrp="1"/>
          </p:cNvSpPr>
          <p:nvPr>
            <p:ph type="body" orient="vert" idx="1"/>
          </p:nvPr>
        </p:nvSpPr>
        <p:spPr>
          <a:xfrm>
            <a:off x="457200" y="457200"/>
            <a:ext cx="601980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588" name="Date Placeholder 1048587"/>
          <p:cNvSpPr>
            <a:spLocks noGrp="1"/>
          </p:cNvSpPr>
          <p:nvPr>
            <p:ph type="dt" sz="half" idx="2"/>
          </p:nvPr>
        </p:nvSpPr>
        <p:spPr>
          <a:xfrm>
            <a:off x="7010400" y="6248400"/>
            <a:ext cx="2133600" cy="476250"/>
          </a:xfrm>
          <a:prstGeom prst="rect">
            <a:avLst/>
          </a:prstGeom>
          <a:noFill/>
          <a:ln>
            <a:noFill/>
          </a:ln>
        </p:spPr>
        <p:txBody>
          <a:bodyPr lIns="91440" tIns="45720" rIns="91440" bIns="45720" anchor="b"/>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eaLnBrk="1" latinLnBrk="1" hangingPunct="1"/>
            <a:endParaRPr lang="en-US" altLang="en-US" sz="1600">
              <a:latin typeface="Garamond" pitchFamily="18" charset="0"/>
            </a:endParaRPr>
          </a:p>
        </p:txBody>
      </p:sp>
      <p:sp>
        <p:nvSpPr>
          <p:cNvPr id="1048589" name="Slide Number Placeholder 1048588"/>
          <p:cNvSpPr>
            <a:spLocks noGrp="1"/>
          </p:cNvSpPr>
          <p:nvPr>
            <p:ph type="sldNum" sz="quarter" idx="4"/>
          </p:nvPr>
        </p:nvSpPr>
        <p:spPr>
          <a:xfrm>
            <a:off x="7010400" y="0"/>
            <a:ext cx="2133600" cy="457200"/>
          </a:xfrm>
          <a:prstGeom prst="rect">
            <a:avLst/>
          </a:prstGeom>
          <a:noFill/>
          <a:ln>
            <a:noFill/>
          </a:ln>
        </p:spPr>
        <p:txBody>
          <a:bodyPr lIns="91440" tIns="45720" rIns="91440" bIns="45720" anchor="b"/>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algn="r" eaLnBrk="1" latinLnBrk="1" hangingPunct="1"/>
            <a:fld id="{566ABCEB-ACFC-4714-9973-3DA970169C29}" type="slidenum">
              <a:rPr lang="en-US" altLang="en-US" sz="1600">
                <a:latin typeface="Gill Sans" pitchFamily="34" charset="0"/>
              </a:rPr>
              <a:pPr lvl="0" algn="r" eaLnBrk="1" latinLnBrk="1" hangingPunct="1"/>
              <a:t>‹#›</a:t>
            </a:fld>
            <a:endParaRPr lang="en-US" altLang="en-US" sz="1600">
              <a:latin typeface="Gill Sans" pitchFamily="34" charset="0"/>
            </a:endParaRPr>
          </a:p>
        </p:txBody>
      </p:sp>
      <p:sp>
        <p:nvSpPr>
          <p:cNvPr id="1048577" name="Footer Placeholder 1048576"/>
          <p:cNvSpPr>
            <a:spLocks noGrp="1"/>
          </p:cNvSpPr>
          <p:nvPr>
            <p:ph type="ftr" sz="quarter" idx="3"/>
          </p:nvPr>
        </p:nvSpPr>
        <p:spPr>
          <a:xfrm>
            <a:off x="0" y="6248400"/>
            <a:ext cx="9144000" cy="457200"/>
          </a:xfrm>
          <a:prstGeom prst="rect">
            <a:avLst/>
          </a:prstGeom>
          <a:noFill/>
          <a:ln>
            <a:noFill/>
          </a:ln>
        </p:spPr>
        <p:txBody>
          <a:bodyPr lIns="91440" tIns="45720" rIns="91440" bIns="45720" anchor="b"/>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algn="ctr" eaLnBrk="1" latinLnBrk="1" hangingPunct="1"/>
            <a:r>
              <a:rPr lang="en-US" altLang="en-US" sz="1600">
                <a:latin typeface="Garamond" pitchFamily="18" charset="0"/>
              </a:rPr>
              <a:t>asd</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1048665" name="Title 1"/>
          <p:cNvSpPr>
            <a:spLocks noGrp="1"/>
          </p:cNvSpPr>
          <p:nvPr>
            <p:ph type="title"/>
          </p:nvPr>
        </p:nvSpPr>
        <p:spPr>
          <a:xfrm>
            <a:off x="457200" y="457200"/>
            <a:ext cx="8229600" cy="1371600"/>
          </a:xfrm>
        </p:spPr>
        <p:txBody>
          <a:bodyPr/>
          <a:lstStyle/>
          <a:p>
            <a:r>
              <a:rPr lang="en-US" smtClean="0"/>
              <a:t>Click to edit Master title style</a:t>
            </a:r>
            <a:endParaRPr lang="en-US"/>
          </a:p>
        </p:txBody>
      </p:sp>
      <p:sp>
        <p:nvSpPr>
          <p:cNvPr id="1048666" name="Text Placeholder 2"/>
          <p:cNvSpPr>
            <a:spLocks noGrp="1"/>
          </p:cNvSpPr>
          <p:nvPr>
            <p:ph type="body" sz="half" idx="1"/>
          </p:nvPr>
        </p:nvSpPr>
        <p:spPr>
          <a:xfrm>
            <a:off x="457200" y="1752600"/>
            <a:ext cx="4038600" cy="4343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67" name="Content Placeholder 3"/>
          <p:cNvSpPr>
            <a:spLocks noGrp="1"/>
          </p:cNvSpPr>
          <p:nvPr>
            <p:ph sz="quarter" idx="2"/>
          </p:nvPr>
        </p:nvSpPr>
        <p:spPr>
          <a:xfrm>
            <a:off x="4648200" y="1752600"/>
            <a:ext cx="4038600" cy="2095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68" name="Content Placeholder 4"/>
          <p:cNvSpPr>
            <a:spLocks noGrp="1"/>
          </p:cNvSpPr>
          <p:nvPr>
            <p:ph sz="quarter" idx="3"/>
          </p:nvPr>
        </p:nvSpPr>
        <p:spPr>
          <a:xfrm>
            <a:off x="4648200" y="4000500"/>
            <a:ext cx="4038600" cy="2095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588" name="Date Placeholder 1048587"/>
          <p:cNvSpPr>
            <a:spLocks noGrp="1"/>
          </p:cNvSpPr>
          <p:nvPr>
            <p:ph type="dt" sz="half" idx="2"/>
          </p:nvPr>
        </p:nvSpPr>
        <p:spPr>
          <a:xfrm>
            <a:off x="7010400" y="6248400"/>
            <a:ext cx="2133600" cy="476250"/>
          </a:xfrm>
          <a:prstGeom prst="rect">
            <a:avLst/>
          </a:prstGeom>
          <a:noFill/>
          <a:ln>
            <a:noFill/>
          </a:ln>
        </p:spPr>
        <p:txBody>
          <a:bodyPr lIns="91440" tIns="45720" rIns="91440" bIns="45720" anchor="b"/>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eaLnBrk="1" latinLnBrk="1" hangingPunct="1"/>
            <a:endParaRPr lang="en-US" altLang="en-US" sz="1600">
              <a:latin typeface="Garamond" pitchFamily="18" charset="0"/>
            </a:endParaRPr>
          </a:p>
        </p:txBody>
      </p:sp>
      <p:sp>
        <p:nvSpPr>
          <p:cNvPr id="1048589" name="Slide Number Placeholder 1048588"/>
          <p:cNvSpPr>
            <a:spLocks noGrp="1"/>
          </p:cNvSpPr>
          <p:nvPr>
            <p:ph type="sldNum" sz="quarter" idx="4"/>
          </p:nvPr>
        </p:nvSpPr>
        <p:spPr>
          <a:xfrm>
            <a:off x="7010400" y="0"/>
            <a:ext cx="2133600" cy="457200"/>
          </a:xfrm>
          <a:prstGeom prst="rect">
            <a:avLst/>
          </a:prstGeom>
          <a:noFill/>
          <a:ln>
            <a:noFill/>
          </a:ln>
        </p:spPr>
        <p:txBody>
          <a:bodyPr lIns="91440" tIns="45720" rIns="91440" bIns="45720" anchor="b"/>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algn="r" eaLnBrk="1" latinLnBrk="1" hangingPunct="1"/>
            <a:fld id="{566ABCEB-ACFC-4714-9973-3DA970169C29}" type="slidenum">
              <a:rPr lang="en-US" altLang="en-US" sz="1600">
                <a:latin typeface="Gill Sans" pitchFamily="34" charset="0"/>
              </a:rPr>
              <a:pPr lvl="0" algn="r" eaLnBrk="1" latinLnBrk="1" hangingPunct="1"/>
              <a:t>‹#›</a:t>
            </a:fld>
            <a:endParaRPr lang="en-US" altLang="en-US" sz="1600">
              <a:latin typeface="Gill Sans" pitchFamily="34" charset="0"/>
            </a:endParaRPr>
          </a:p>
        </p:txBody>
      </p:sp>
      <p:sp>
        <p:nvSpPr>
          <p:cNvPr id="1048577" name="Footer Placeholder 1048576"/>
          <p:cNvSpPr>
            <a:spLocks noGrp="1"/>
          </p:cNvSpPr>
          <p:nvPr>
            <p:ph type="ftr" sz="quarter" idx="3"/>
          </p:nvPr>
        </p:nvSpPr>
        <p:spPr>
          <a:xfrm>
            <a:off x="0" y="6248400"/>
            <a:ext cx="9144000" cy="457200"/>
          </a:xfrm>
          <a:prstGeom prst="rect">
            <a:avLst/>
          </a:prstGeom>
          <a:noFill/>
          <a:ln>
            <a:noFill/>
          </a:ln>
        </p:spPr>
        <p:txBody>
          <a:bodyPr lIns="91440" tIns="45720" rIns="91440" bIns="45720" anchor="b"/>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algn="ctr" eaLnBrk="1" latinLnBrk="1" hangingPunct="1"/>
            <a:r>
              <a:rPr lang="en-US" altLang="en-US" sz="1600">
                <a:latin typeface="Garamond" pitchFamily="18" charset="0"/>
              </a:rPr>
              <a:t>asd</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1048649" name="Title 1"/>
          <p:cNvSpPr>
            <a:spLocks noGrp="1"/>
          </p:cNvSpPr>
          <p:nvPr>
            <p:ph type="title"/>
          </p:nvPr>
        </p:nvSpPr>
        <p:spPr>
          <a:xfrm>
            <a:off x="457200" y="457200"/>
            <a:ext cx="8229600" cy="1371600"/>
          </a:xfrm>
        </p:spPr>
        <p:txBody>
          <a:bodyPr/>
          <a:lstStyle/>
          <a:p>
            <a:r>
              <a:rPr lang="en-US" smtClean="0"/>
              <a:t>Click to edit Master title style</a:t>
            </a:r>
            <a:endParaRPr lang="en-US"/>
          </a:p>
        </p:txBody>
      </p:sp>
      <p:sp>
        <p:nvSpPr>
          <p:cNvPr id="1048650" name="Text Placeholder 2"/>
          <p:cNvSpPr>
            <a:spLocks noGrp="1"/>
          </p:cNvSpPr>
          <p:nvPr>
            <p:ph type="body" sz="half" idx="1"/>
          </p:nvPr>
        </p:nvSpPr>
        <p:spPr>
          <a:xfrm>
            <a:off x="457200" y="1752600"/>
            <a:ext cx="4038600" cy="4343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51" name="Content Placeholder 3"/>
          <p:cNvSpPr>
            <a:spLocks noGrp="1"/>
          </p:cNvSpPr>
          <p:nvPr>
            <p:ph sz="half" idx="2"/>
          </p:nvPr>
        </p:nvSpPr>
        <p:spPr>
          <a:xfrm>
            <a:off x="4648200" y="1752600"/>
            <a:ext cx="4038600" cy="4343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588" name="Date Placeholder 1048587"/>
          <p:cNvSpPr>
            <a:spLocks noGrp="1"/>
          </p:cNvSpPr>
          <p:nvPr>
            <p:ph type="dt" sz="half" idx="2"/>
          </p:nvPr>
        </p:nvSpPr>
        <p:spPr>
          <a:xfrm>
            <a:off x="7010400" y="6248400"/>
            <a:ext cx="2133600" cy="476250"/>
          </a:xfrm>
          <a:prstGeom prst="rect">
            <a:avLst/>
          </a:prstGeom>
          <a:noFill/>
          <a:ln>
            <a:noFill/>
          </a:ln>
        </p:spPr>
        <p:txBody>
          <a:bodyPr lIns="91440" tIns="45720" rIns="91440" bIns="45720" anchor="b"/>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eaLnBrk="1" latinLnBrk="1" hangingPunct="1"/>
            <a:endParaRPr lang="en-US" altLang="en-US" sz="1600">
              <a:latin typeface="Garamond" pitchFamily="18" charset="0"/>
            </a:endParaRPr>
          </a:p>
        </p:txBody>
      </p:sp>
      <p:sp>
        <p:nvSpPr>
          <p:cNvPr id="1048589" name="Slide Number Placeholder 1048588"/>
          <p:cNvSpPr>
            <a:spLocks noGrp="1"/>
          </p:cNvSpPr>
          <p:nvPr>
            <p:ph type="sldNum" sz="quarter" idx="4"/>
          </p:nvPr>
        </p:nvSpPr>
        <p:spPr>
          <a:xfrm>
            <a:off x="7010400" y="0"/>
            <a:ext cx="2133600" cy="457200"/>
          </a:xfrm>
          <a:prstGeom prst="rect">
            <a:avLst/>
          </a:prstGeom>
          <a:noFill/>
          <a:ln>
            <a:noFill/>
          </a:ln>
        </p:spPr>
        <p:txBody>
          <a:bodyPr lIns="91440" tIns="45720" rIns="91440" bIns="45720" anchor="b"/>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algn="r" eaLnBrk="1" latinLnBrk="1" hangingPunct="1"/>
            <a:fld id="{566ABCEB-ACFC-4714-9973-3DA970169C29}" type="slidenum">
              <a:rPr lang="en-US" altLang="en-US" sz="1600">
                <a:latin typeface="Gill Sans" pitchFamily="34" charset="0"/>
              </a:rPr>
              <a:pPr lvl="0" algn="r" eaLnBrk="1" latinLnBrk="1" hangingPunct="1"/>
              <a:t>‹#›</a:t>
            </a:fld>
            <a:endParaRPr lang="en-US" altLang="en-US" sz="1600">
              <a:latin typeface="Gill Sans" pitchFamily="34" charset="0"/>
            </a:endParaRPr>
          </a:p>
        </p:txBody>
      </p:sp>
      <p:sp>
        <p:nvSpPr>
          <p:cNvPr id="1048577" name="Footer Placeholder 1048576"/>
          <p:cNvSpPr>
            <a:spLocks noGrp="1"/>
          </p:cNvSpPr>
          <p:nvPr>
            <p:ph type="ftr" sz="quarter" idx="3"/>
          </p:nvPr>
        </p:nvSpPr>
        <p:spPr>
          <a:xfrm>
            <a:off x="0" y="6248400"/>
            <a:ext cx="9144000" cy="457200"/>
          </a:xfrm>
          <a:prstGeom prst="rect">
            <a:avLst/>
          </a:prstGeom>
          <a:noFill/>
          <a:ln>
            <a:noFill/>
          </a:ln>
        </p:spPr>
        <p:txBody>
          <a:bodyPr lIns="91440" tIns="45720" rIns="91440" bIns="45720" anchor="b"/>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algn="ctr" eaLnBrk="1" latinLnBrk="1" hangingPunct="1"/>
            <a:r>
              <a:rPr lang="en-US" altLang="en-US" sz="1600">
                <a:latin typeface="Garamond" pitchFamily="18" charset="0"/>
              </a:rPr>
              <a:t>asd</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1048671" name="Title 1"/>
          <p:cNvSpPr>
            <a:spLocks noGrp="1"/>
          </p:cNvSpPr>
          <p:nvPr>
            <p:ph type="title"/>
          </p:nvPr>
        </p:nvSpPr>
        <p:spPr>
          <a:xfrm>
            <a:off x="457200" y="457200"/>
            <a:ext cx="8229600" cy="1371600"/>
          </a:xfrm>
        </p:spPr>
        <p:txBody>
          <a:bodyPr/>
          <a:lstStyle/>
          <a:p>
            <a:r>
              <a:rPr lang="en-US" smtClean="0"/>
              <a:t>Click to edit Master title style</a:t>
            </a:r>
            <a:endParaRPr lang="en-US"/>
          </a:p>
        </p:txBody>
      </p:sp>
      <p:sp>
        <p:nvSpPr>
          <p:cNvPr id="1048672" name="Text Placeholder 2"/>
          <p:cNvSpPr>
            <a:spLocks noGrp="1"/>
          </p:cNvSpPr>
          <p:nvPr>
            <p:ph type="body" sz="half" idx="1"/>
          </p:nvPr>
        </p:nvSpPr>
        <p:spPr>
          <a:xfrm>
            <a:off x="457200" y="1752600"/>
            <a:ext cx="8229600" cy="2095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73" name="Content Placeholder 3"/>
          <p:cNvSpPr>
            <a:spLocks noGrp="1"/>
          </p:cNvSpPr>
          <p:nvPr>
            <p:ph sz="half" idx="2"/>
          </p:nvPr>
        </p:nvSpPr>
        <p:spPr>
          <a:xfrm>
            <a:off x="457200" y="4000500"/>
            <a:ext cx="8229600" cy="2095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588" name="Date Placeholder 1048587"/>
          <p:cNvSpPr>
            <a:spLocks noGrp="1"/>
          </p:cNvSpPr>
          <p:nvPr>
            <p:ph type="dt" sz="half" idx="2"/>
          </p:nvPr>
        </p:nvSpPr>
        <p:spPr>
          <a:xfrm>
            <a:off x="7010400" y="6248400"/>
            <a:ext cx="2133600" cy="476250"/>
          </a:xfrm>
          <a:prstGeom prst="rect">
            <a:avLst/>
          </a:prstGeom>
          <a:noFill/>
          <a:ln>
            <a:noFill/>
          </a:ln>
        </p:spPr>
        <p:txBody>
          <a:bodyPr lIns="91440" tIns="45720" rIns="91440" bIns="45720" anchor="b"/>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eaLnBrk="1" latinLnBrk="1" hangingPunct="1"/>
            <a:endParaRPr lang="en-US" altLang="en-US" sz="1600">
              <a:latin typeface="Garamond" pitchFamily="18" charset="0"/>
            </a:endParaRPr>
          </a:p>
        </p:txBody>
      </p:sp>
      <p:sp>
        <p:nvSpPr>
          <p:cNvPr id="1048589" name="Slide Number Placeholder 1048588"/>
          <p:cNvSpPr>
            <a:spLocks noGrp="1"/>
          </p:cNvSpPr>
          <p:nvPr>
            <p:ph type="sldNum" sz="quarter" idx="4"/>
          </p:nvPr>
        </p:nvSpPr>
        <p:spPr>
          <a:xfrm>
            <a:off x="7010400" y="0"/>
            <a:ext cx="2133600" cy="457200"/>
          </a:xfrm>
          <a:prstGeom prst="rect">
            <a:avLst/>
          </a:prstGeom>
          <a:noFill/>
          <a:ln>
            <a:noFill/>
          </a:ln>
        </p:spPr>
        <p:txBody>
          <a:bodyPr lIns="91440" tIns="45720" rIns="91440" bIns="45720" anchor="b"/>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algn="r" eaLnBrk="1" latinLnBrk="1" hangingPunct="1"/>
            <a:fld id="{566ABCEB-ACFC-4714-9973-3DA970169C29}" type="slidenum">
              <a:rPr lang="en-US" altLang="en-US" sz="1600">
                <a:latin typeface="Gill Sans" pitchFamily="34" charset="0"/>
              </a:rPr>
              <a:pPr lvl="0" algn="r" eaLnBrk="1" latinLnBrk="1" hangingPunct="1"/>
              <a:t>‹#›</a:t>
            </a:fld>
            <a:endParaRPr lang="en-US" altLang="en-US" sz="1600">
              <a:latin typeface="Gill Sans" pitchFamily="34" charset="0"/>
            </a:endParaRPr>
          </a:p>
        </p:txBody>
      </p:sp>
      <p:sp>
        <p:nvSpPr>
          <p:cNvPr id="1048577" name="Footer Placeholder 1048576"/>
          <p:cNvSpPr>
            <a:spLocks noGrp="1"/>
          </p:cNvSpPr>
          <p:nvPr>
            <p:ph type="ftr" sz="quarter" idx="3"/>
          </p:nvPr>
        </p:nvSpPr>
        <p:spPr>
          <a:xfrm>
            <a:off x="0" y="6248400"/>
            <a:ext cx="9144000" cy="457200"/>
          </a:xfrm>
          <a:prstGeom prst="rect">
            <a:avLst/>
          </a:prstGeom>
          <a:noFill/>
          <a:ln>
            <a:noFill/>
          </a:ln>
        </p:spPr>
        <p:txBody>
          <a:bodyPr lIns="91440" tIns="45720" rIns="91440" bIns="45720" anchor="b"/>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algn="ctr" eaLnBrk="1" latinLnBrk="1" hangingPunct="1"/>
            <a:r>
              <a:rPr lang="en-US" altLang="en-US" sz="1600">
                <a:latin typeface="Garamond" pitchFamily="18" charset="0"/>
              </a:rPr>
              <a:t>asd</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1048576" name="Text Placeholder 1048575"/>
          <p:cNvSpPr>
            <a:spLocks noGrp="1"/>
          </p:cNvSpPr>
          <p:nvPr>
            <p:ph type="body" idx="1"/>
          </p:nvPr>
        </p:nvSpPr>
        <p:spPr>
          <a:xfrm>
            <a:off x="457200" y="1752600"/>
            <a:ext cx="8229600" cy="4343400"/>
          </a:xfrm>
          <a:prstGeom prst="rect">
            <a:avLst/>
          </a:prstGeom>
          <a:noFill/>
          <a:ln>
            <a:noFill/>
          </a:ln>
        </p:spPr>
        <p:txBody>
          <a:bodyPr lIns="91440" tIns="45720" rIns="91440" bIns="45720"/>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48577" name="Footer Placeholder 1048576"/>
          <p:cNvSpPr>
            <a:spLocks noGrp="1"/>
          </p:cNvSpPr>
          <p:nvPr>
            <p:ph type="ftr" sz="quarter" idx="3"/>
          </p:nvPr>
        </p:nvSpPr>
        <p:spPr>
          <a:xfrm>
            <a:off x="0" y="6248400"/>
            <a:ext cx="9144000" cy="457200"/>
          </a:xfrm>
          <a:prstGeom prst="rect">
            <a:avLst/>
          </a:prstGeom>
          <a:noFill/>
          <a:ln>
            <a:noFill/>
          </a:ln>
        </p:spPr>
        <p:txBody>
          <a:bodyPr lIns="91440" tIns="45720" rIns="91440" bIns="45720" anchor="b"/>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algn="ctr" eaLnBrk="1" latinLnBrk="1" hangingPunct="1"/>
            <a:r>
              <a:rPr lang="en-US" altLang="en-US" sz="1600">
                <a:latin typeface="Garamond" pitchFamily="18" charset="0"/>
              </a:rPr>
              <a:t>asd</a:t>
            </a:r>
          </a:p>
        </p:txBody>
      </p:sp>
      <p:grpSp>
        <p:nvGrpSpPr>
          <p:cNvPr id="24" name="Group 23"/>
          <p:cNvGrpSpPr/>
          <p:nvPr/>
        </p:nvGrpSpPr>
        <p:grpSpPr>
          <a:xfrm>
            <a:off x="0" y="0"/>
            <a:ext cx="9144000" cy="546100"/>
            <a:chOff x="0" y="0"/>
            <a:chExt cx="5760" cy="344"/>
          </a:xfrm>
        </p:grpSpPr>
        <p:sp>
          <p:nvSpPr>
            <p:cNvPr id="1048578" name="Rectangle 1048577"/>
            <p:cNvSpPr/>
            <p:nvPr/>
          </p:nvSpPr>
          <p:spPr>
            <a:xfrm>
              <a:off x="0" y="0"/>
              <a:ext cx="180" cy="336"/>
            </a:xfrm>
            <a:prstGeom prst="rect">
              <a:avLst/>
            </a:prstGeom>
            <a:gradFill rotWithShape="0">
              <a:gsLst>
                <a:gs pos="0">
                  <a:schemeClr val="folHlink">
                    <a:alpha val="100000"/>
                  </a:schemeClr>
                </a:gs>
                <a:gs pos="100000">
                  <a:schemeClr val="lt1">
                    <a:alpha val="100000"/>
                  </a:schemeClr>
                </a:gs>
              </a:gsLst>
              <a:lin ang="0" scaled="1"/>
            </a:gradFill>
            <a:ln>
              <a:noFill/>
            </a:ln>
          </p:spPr>
          <p:txBody>
            <a:bodyPr wrap="none" lIns="91440" tIns="45720" rIns="91440" bIns="45720" anchor="ctr"/>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algn="ctr" eaLnBrk="1" latinLnBrk="1" hangingPunct="1"/>
              <a:endParaRPr lang="en-US" altLang="en-US"/>
            </a:p>
          </p:txBody>
        </p:sp>
        <p:sp>
          <p:nvSpPr>
            <p:cNvPr id="1048579" name="Rectangle 1048578"/>
            <p:cNvSpPr/>
            <p:nvPr/>
          </p:nvSpPr>
          <p:spPr>
            <a:xfrm>
              <a:off x="260" y="85"/>
              <a:ext cx="5500" cy="173"/>
            </a:xfrm>
            <a:prstGeom prst="rect">
              <a:avLst/>
            </a:prstGeom>
            <a:gradFill rotWithShape="0">
              <a:gsLst>
                <a:gs pos="0">
                  <a:schemeClr val="dk2">
                    <a:alpha val="100000"/>
                  </a:schemeClr>
                </a:gs>
                <a:gs pos="100000">
                  <a:schemeClr val="lt1">
                    <a:alpha val="100000"/>
                  </a:schemeClr>
                </a:gs>
              </a:gsLst>
              <a:lin ang="0" scaled="1"/>
            </a:gradFill>
            <a:ln>
              <a:noFill/>
            </a:ln>
          </p:spPr>
          <p:txBody>
            <a:bodyPr lIns="91440" tIns="45720" rIns="91440" bIns="45720"/>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eaLnBrk="1" latinLnBrk="1" hangingPunct="1"/>
              <a:endParaRPr lang="en-US" altLang="en-US"/>
            </a:p>
          </p:txBody>
        </p:sp>
        <p:sp>
          <p:nvSpPr>
            <p:cNvPr id="1048580" name="Rectangle 1048579"/>
            <p:cNvSpPr/>
            <p:nvPr/>
          </p:nvSpPr>
          <p:spPr>
            <a:xfrm>
              <a:off x="258" y="85"/>
              <a:ext cx="87" cy="89"/>
            </a:xfrm>
            <a:prstGeom prst="rect">
              <a:avLst/>
            </a:prstGeom>
            <a:solidFill>
              <a:schemeClr val="folHlink"/>
            </a:solidFill>
            <a:ln>
              <a:noFill/>
            </a:ln>
          </p:spPr>
          <p:txBody>
            <a:bodyPr lIns="91440" tIns="45720" rIns="91440" bIns="45720"/>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eaLnBrk="1" latinLnBrk="1" hangingPunct="1"/>
              <a:endParaRPr lang="en-US" altLang="en-US" sz="1800">
                <a:solidFill>
                  <a:schemeClr val="hlink"/>
                </a:solidFill>
                <a:latin typeface="Arial" pitchFamily="34" charset="0"/>
              </a:endParaRPr>
            </a:p>
          </p:txBody>
        </p:sp>
        <p:sp>
          <p:nvSpPr>
            <p:cNvPr id="1048581" name="Rectangle 1048580"/>
            <p:cNvSpPr/>
            <p:nvPr/>
          </p:nvSpPr>
          <p:spPr>
            <a:xfrm>
              <a:off x="345" y="0"/>
              <a:ext cx="88" cy="87"/>
            </a:xfrm>
            <a:prstGeom prst="rect">
              <a:avLst/>
            </a:prstGeom>
            <a:solidFill>
              <a:schemeClr val="folHlink"/>
            </a:solidFill>
            <a:ln>
              <a:noFill/>
            </a:ln>
          </p:spPr>
          <p:txBody>
            <a:bodyPr lIns="91440" tIns="45720" rIns="91440" bIns="45720"/>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eaLnBrk="1" latinLnBrk="1" hangingPunct="1"/>
              <a:endParaRPr lang="en-US" altLang="en-US" sz="1800">
                <a:solidFill>
                  <a:schemeClr val="hlink"/>
                </a:solidFill>
                <a:latin typeface="Arial" pitchFamily="34" charset="0"/>
              </a:endParaRPr>
            </a:p>
          </p:txBody>
        </p:sp>
        <p:sp>
          <p:nvSpPr>
            <p:cNvPr id="1048582" name="Rectangle 1048581"/>
            <p:cNvSpPr/>
            <p:nvPr/>
          </p:nvSpPr>
          <p:spPr>
            <a:xfrm>
              <a:off x="345" y="85"/>
              <a:ext cx="88" cy="89"/>
            </a:xfrm>
            <a:prstGeom prst="rect">
              <a:avLst/>
            </a:prstGeom>
            <a:solidFill>
              <a:schemeClr val="accent2"/>
            </a:solidFill>
            <a:ln>
              <a:noFill/>
            </a:ln>
          </p:spPr>
          <p:txBody>
            <a:bodyPr lIns="91440" tIns="45720" rIns="91440" bIns="45720"/>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eaLnBrk="1" latinLnBrk="1" hangingPunct="1"/>
              <a:endParaRPr lang="en-US" altLang="en-US" sz="1800">
                <a:solidFill>
                  <a:schemeClr val="accent2"/>
                </a:solidFill>
                <a:latin typeface="Arial" pitchFamily="34" charset="0"/>
              </a:endParaRPr>
            </a:p>
          </p:txBody>
        </p:sp>
        <p:sp>
          <p:nvSpPr>
            <p:cNvPr id="1048583" name="Rectangle 1048582"/>
            <p:cNvSpPr/>
            <p:nvPr/>
          </p:nvSpPr>
          <p:spPr>
            <a:xfrm>
              <a:off x="173" y="173"/>
              <a:ext cx="86" cy="87"/>
            </a:xfrm>
            <a:prstGeom prst="rect">
              <a:avLst/>
            </a:prstGeom>
            <a:solidFill>
              <a:schemeClr val="folHlink"/>
            </a:solidFill>
            <a:ln>
              <a:noFill/>
            </a:ln>
          </p:spPr>
          <p:txBody>
            <a:bodyPr lIns="91440" tIns="45720" rIns="91440" bIns="45720"/>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eaLnBrk="1" latinLnBrk="1" hangingPunct="1"/>
              <a:endParaRPr lang="en-US" altLang="en-US" sz="1800">
                <a:solidFill>
                  <a:schemeClr val="hlink"/>
                </a:solidFill>
                <a:latin typeface="Arial" pitchFamily="34" charset="0"/>
              </a:endParaRPr>
            </a:p>
          </p:txBody>
        </p:sp>
        <p:sp>
          <p:nvSpPr>
            <p:cNvPr id="1048584" name="Rectangle 1048583"/>
            <p:cNvSpPr/>
            <p:nvPr/>
          </p:nvSpPr>
          <p:spPr>
            <a:xfrm>
              <a:off x="83" y="86"/>
              <a:ext cx="89" cy="87"/>
            </a:xfrm>
            <a:prstGeom prst="rect">
              <a:avLst/>
            </a:prstGeom>
            <a:solidFill>
              <a:schemeClr val="dk2"/>
            </a:solidFill>
            <a:ln>
              <a:noFill/>
            </a:ln>
          </p:spPr>
          <p:txBody>
            <a:bodyPr lIns="91440" tIns="45720" rIns="91440" bIns="45720"/>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eaLnBrk="1" latinLnBrk="1" hangingPunct="1"/>
              <a:endParaRPr lang="en-US" altLang="en-US"/>
            </a:p>
          </p:txBody>
        </p:sp>
        <p:sp>
          <p:nvSpPr>
            <p:cNvPr id="1048585" name="Rectangle 1048584"/>
            <p:cNvSpPr/>
            <p:nvPr/>
          </p:nvSpPr>
          <p:spPr>
            <a:xfrm>
              <a:off x="258" y="171"/>
              <a:ext cx="87" cy="87"/>
            </a:xfrm>
            <a:prstGeom prst="rect">
              <a:avLst/>
            </a:prstGeom>
            <a:solidFill>
              <a:schemeClr val="accent2"/>
            </a:solidFill>
            <a:ln>
              <a:noFill/>
            </a:ln>
          </p:spPr>
          <p:txBody>
            <a:bodyPr lIns="91440" tIns="45720" rIns="91440" bIns="45720"/>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eaLnBrk="1" latinLnBrk="1" hangingPunct="1"/>
              <a:endParaRPr lang="en-US" altLang="en-US" sz="1800">
                <a:solidFill>
                  <a:schemeClr val="accent2"/>
                </a:solidFill>
                <a:latin typeface="Arial" pitchFamily="34" charset="0"/>
              </a:endParaRPr>
            </a:p>
          </p:txBody>
        </p:sp>
        <p:sp>
          <p:nvSpPr>
            <p:cNvPr id="1048586" name="Rectangle 1048585"/>
            <p:cNvSpPr/>
            <p:nvPr/>
          </p:nvSpPr>
          <p:spPr>
            <a:xfrm>
              <a:off x="173" y="258"/>
              <a:ext cx="86" cy="86"/>
            </a:xfrm>
            <a:prstGeom prst="rect">
              <a:avLst/>
            </a:prstGeom>
            <a:solidFill>
              <a:schemeClr val="accent2"/>
            </a:solidFill>
            <a:ln>
              <a:noFill/>
            </a:ln>
          </p:spPr>
          <p:txBody>
            <a:bodyPr lIns="91440" tIns="45720" rIns="91440" bIns="45720"/>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eaLnBrk="1" latinLnBrk="1" hangingPunct="1"/>
              <a:endParaRPr lang="en-US" altLang="en-US" sz="1800">
                <a:solidFill>
                  <a:schemeClr val="accent2"/>
                </a:solidFill>
                <a:latin typeface="Arial" pitchFamily="34" charset="0"/>
              </a:endParaRPr>
            </a:p>
          </p:txBody>
        </p:sp>
      </p:grpSp>
      <p:sp>
        <p:nvSpPr>
          <p:cNvPr id="1048587" name="Title Placeholder 1048586"/>
          <p:cNvSpPr>
            <a:spLocks noGrp="1"/>
          </p:cNvSpPr>
          <p:nvPr>
            <p:ph type="title"/>
          </p:nvPr>
        </p:nvSpPr>
        <p:spPr>
          <a:xfrm>
            <a:off x="457200" y="457200"/>
            <a:ext cx="8229600" cy="1371600"/>
          </a:xfrm>
          <a:prstGeom prst="rect">
            <a:avLst/>
          </a:prstGeom>
          <a:noFill/>
          <a:ln>
            <a:noFill/>
          </a:ln>
        </p:spPr>
        <p:txBody>
          <a:bodyPr lIns="91440" tIns="45720" rIns="91440" bIns="45720" anchor="ctr"/>
          <a:lstStyle/>
          <a:p>
            <a:pPr lvl="0"/>
            <a:r>
              <a:rPr lang="en-US" altLang="en-US"/>
              <a:t>Click to edit Master title style</a:t>
            </a:r>
          </a:p>
        </p:txBody>
      </p:sp>
      <p:sp>
        <p:nvSpPr>
          <p:cNvPr id="1048588" name="Date Placeholder 1048587"/>
          <p:cNvSpPr>
            <a:spLocks noGrp="1"/>
          </p:cNvSpPr>
          <p:nvPr>
            <p:ph type="dt" sz="half" idx="2"/>
          </p:nvPr>
        </p:nvSpPr>
        <p:spPr>
          <a:xfrm>
            <a:off x="7010400" y="6248400"/>
            <a:ext cx="2133600" cy="476250"/>
          </a:xfrm>
          <a:prstGeom prst="rect">
            <a:avLst/>
          </a:prstGeom>
          <a:noFill/>
          <a:ln>
            <a:noFill/>
          </a:ln>
        </p:spPr>
        <p:txBody>
          <a:bodyPr lIns="91440" tIns="45720" rIns="91440" bIns="45720" anchor="b"/>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eaLnBrk="1" latinLnBrk="1" hangingPunct="1"/>
            <a:endParaRPr lang="en-US" altLang="en-US" sz="1600">
              <a:latin typeface="Garamond" pitchFamily="18" charset="0"/>
            </a:endParaRPr>
          </a:p>
        </p:txBody>
      </p:sp>
      <p:sp>
        <p:nvSpPr>
          <p:cNvPr id="1048589" name="Slide Number Placeholder 1048588"/>
          <p:cNvSpPr>
            <a:spLocks noGrp="1"/>
          </p:cNvSpPr>
          <p:nvPr>
            <p:ph type="sldNum" sz="quarter" idx="4"/>
          </p:nvPr>
        </p:nvSpPr>
        <p:spPr>
          <a:xfrm>
            <a:off x="7010400" y="0"/>
            <a:ext cx="2133600" cy="457200"/>
          </a:xfrm>
          <a:prstGeom prst="rect">
            <a:avLst/>
          </a:prstGeom>
          <a:noFill/>
          <a:ln>
            <a:noFill/>
          </a:ln>
        </p:spPr>
        <p:txBody>
          <a:bodyPr lIns="91440" tIns="45720" rIns="91440" bIns="45720" anchor="b"/>
          <a:lstStyle>
            <a:lvl1pPr marL="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1pPr>
            <a:lvl2pPr marL="4572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2pPr>
            <a:lvl3pPr marL="9144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3pPr>
            <a:lvl4pPr marL="13716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4pPr>
            <a:lvl5pPr marL="1828800" indent="0" algn="l" rtl="0" eaLnBrk="1" fontAlgn="base" latinLnBrk="1" hangingPunct="1">
              <a:lnSpc>
                <a:spcPct val="100000"/>
              </a:lnSpc>
              <a:spcBef>
                <a:spcPct val="0"/>
              </a:spcBef>
              <a:spcAft>
                <a:spcPct val="0"/>
              </a:spcAft>
              <a:buFontTx/>
              <a:buNone/>
              <a:defRPr sz="1800" b="0" i="0" baseline="0">
                <a:solidFill>
                  <a:schemeClr val="dk1"/>
                </a:solidFill>
                <a:latin typeface="Gill Sans" pitchFamily="34" charset="0"/>
                <a:ea typeface="Arial" pitchFamily="34" charset="0"/>
                <a:sym typeface="Times New Roman" pitchFamily="18" charset="0"/>
              </a:defRPr>
            </a:lvl5pPr>
          </a:lstStyle>
          <a:p>
            <a:pPr lvl="0" algn="r" eaLnBrk="1" latinLnBrk="1" hangingPunct="1"/>
            <a:fld id="{566ABCEB-ACFC-4714-9973-3DA970169C29}" type="slidenum">
              <a:rPr lang="en-US" altLang="en-US" sz="1600">
                <a:latin typeface="Gill Sans" pitchFamily="34" charset="0"/>
              </a:rPr>
              <a:pPr lvl="0" algn="r" eaLnBrk="1" latinLnBrk="1" hangingPunct="1"/>
              <a:t>‹#›</a:t>
            </a:fld>
            <a:endParaRPr lang="en-US" altLang="en-US" sz="1600">
              <a:latin typeface="Gill Sans" pitchFamily="34" charset="0"/>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hf hdr="0" ftr="0" dt="0"/>
  <p:txStyles>
    <p:titleStyle>
      <a:lvl1pPr algn="l" rtl="0" fontAlgn="base">
        <a:spcBef>
          <a:spcPct val="0"/>
        </a:spcBef>
        <a:spcAft>
          <a:spcPct val="0"/>
        </a:spcAft>
        <a:defRPr sz="4400" b="1">
          <a:solidFill>
            <a:schemeClr val="bg2"/>
          </a:solidFill>
          <a:latin typeface="+mj-lt"/>
          <a:ea typeface="+mj-ea"/>
          <a:cs typeface="+mj-cs"/>
        </a:defRPr>
      </a:lvl1pPr>
      <a:lvl2pPr algn="l" rtl="0" fontAlgn="base">
        <a:spcBef>
          <a:spcPct val="0"/>
        </a:spcBef>
        <a:spcAft>
          <a:spcPct val="0"/>
        </a:spcAft>
        <a:defRPr sz="4400" b="1">
          <a:solidFill>
            <a:schemeClr val="bg2"/>
          </a:solidFill>
          <a:latin typeface="Garamond" pitchFamily="18" charset="0"/>
          <a:cs typeface="Arial" pitchFamily="34" charset="0"/>
        </a:defRPr>
      </a:lvl2pPr>
      <a:lvl3pPr algn="l" rtl="0" fontAlgn="base">
        <a:spcBef>
          <a:spcPct val="0"/>
        </a:spcBef>
        <a:spcAft>
          <a:spcPct val="0"/>
        </a:spcAft>
        <a:defRPr sz="4400" b="1">
          <a:solidFill>
            <a:schemeClr val="bg2"/>
          </a:solidFill>
          <a:latin typeface="Garamond" pitchFamily="18" charset="0"/>
          <a:cs typeface="Arial" pitchFamily="34" charset="0"/>
        </a:defRPr>
      </a:lvl3pPr>
      <a:lvl4pPr algn="l" rtl="0" fontAlgn="base">
        <a:spcBef>
          <a:spcPct val="0"/>
        </a:spcBef>
        <a:spcAft>
          <a:spcPct val="0"/>
        </a:spcAft>
        <a:defRPr sz="4400" b="1">
          <a:solidFill>
            <a:schemeClr val="bg2"/>
          </a:solidFill>
          <a:latin typeface="Garamond" pitchFamily="18" charset="0"/>
          <a:cs typeface="Arial" pitchFamily="34" charset="0"/>
        </a:defRPr>
      </a:lvl4pPr>
      <a:lvl5pPr algn="l" rtl="0" fontAlgn="base">
        <a:spcBef>
          <a:spcPct val="0"/>
        </a:spcBef>
        <a:spcAft>
          <a:spcPct val="0"/>
        </a:spcAft>
        <a:defRPr sz="4400" b="1">
          <a:solidFill>
            <a:schemeClr val="bg2"/>
          </a:solidFill>
          <a:latin typeface="Garamond" pitchFamily="18" charset="0"/>
          <a:cs typeface="Arial" pitchFamily="34" charset="0"/>
        </a:defRPr>
      </a:lvl5pPr>
      <a:lvl6pPr marL="457200" algn="l" rtl="0" fontAlgn="base">
        <a:spcBef>
          <a:spcPct val="0"/>
        </a:spcBef>
        <a:spcAft>
          <a:spcPct val="0"/>
        </a:spcAft>
        <a:defRPr sz="4400" b="1">
          <a:solidFill>
            <a:schemeClr val="bg2"/>
          </a:solidFill>
          <a:latin typeface="Garamond" pitchFamily="18" charset="0"/>
          <a:cs typeface="Arial" pitchFamily="34" charset="0"/>
        </a:defRPr>
      </a:lvl6pPr>
      <a:lvl7pPr marL="914400" algn="l" rtl="0" fontAlgn="base">
        <a:spcBef>
          <a:spcPct val="0"/>
        </a:spcBef>
        <a:spcAft>
          <a:spcPct val="0"/>
        </a:spcAft>
        <a:defRPr sz="4400" b="1">
          <a:solidFill>
            <a:schemeClr val="bg2"/>
          </a:solidFill>
          <a:latin typeface="Garamond" pitchFamily="18" charset="0"/>
          <a:cs typeface="Arial" pitchFamily="34" charset="0"/>
        </a:defRPr>
      </a:lvl7pPr>
      <a:lvl8pPr marL="1371600" algn="l" rtl="0" fontAlgn="base">
        <a:spcBef>
          <a:spcPct val="0"/>
        </a:spcBef>
        <a:spcAft>
          <a:spcPct val="0"/>
        </a:spcAft>
        <a:defRPr sz="4400" b="1">
          <a:solidFill>
            <a:schemeClr val="bg2"/>
          </a:solidFill>
          <a:latin typeface="Garamond" pitchFamily="18" charset="0"/>
          <a:cs typeface="Arial" pitchFamily="34" charset="0"/>
        </a:defRPr>
      </a:lvl8pPr>
      <a:lvl9pPr marL="1828800" algn="l" rtl="0" fontAlgn="base">
        <a:spcBef>
          <a:spcPct val="0"/>
        </a:spcBef>
        <a:spcAft>
          <a:spcPct val="0"/>
        </a:spcAft>
        <a:defRPr sz="4400" b="1">
          <a:solidFill>
            <a:schemeClr val="bg2"/>
          </a:solidFill>
          <a:latin typeface="Garamond" pitchFamily="18" charset="0"/>
          <a:cs typeface="Arial" pitchFamily="34" charset="0"/>
        </a:defRPr>
      </a:lvl9pPr>
    </p:titleStyle>
    <p:bodyStyle>
      <a:lvl1pPr marL="342900" indent="-342900" algn="l" rtl="0" fontAlgn="base">
        <a:spcBef>
          <a:spcPct val="20000"/>
        </a:spcBef>
        <a:spcAft>
          <a:spcPct val="0"/>
        </a:spcAft>
        <a:buClr>
          <a:schemeClr val="bg2"/>
        </a:buClr>
        <a:buSzPct val="75000"/>
        <a:buFont typeface="Wingdings" pitchFamily="2" charset="2"/>
        <a:buChar char="n"/>
        <a:defRPr sz="3200">
          <a:solidFill>
            <a:schemeClr val="tx1"/>
          </a:solidFill>
          <a:latin typeface="+mn-lt"/>
          <a:ea typeface="+mn-ea"/>
          <a:cs typeface="+mn-cs"/>
        </a:defRPr>
      </a:lvl1pPr>
      <a:lvl2pPr marL="742950" indent="-285750" algn="l" rtl="0" fontAlgn="base">
        <a:spcBef>
          <a:spcPct val="20000"/>
        </a:spcBef>
        <a:spcAft>
          <a:spcPct val="0"/>
        </a:spcAft>
        <a:buClr>
          <a:schemeClr val="accent2"/>
        </a:buClr>
        <a:buSzPct val="80000"/>
        <a:buFont typeface="Wingdings" pitchFamily="2" charset="2"/>
        <a:buChar char="¨"/>
        <a:defRPr sz="2800">
          <a:solidFill>
            <a:schemeClr val="tx1"/>
          </a:solidFill>
          <a:latin typeface="+mn-lt"/>
          <a:cs typeface="+mn-cs"/>
        </a:defRPr>
      </a:lvl2pPr>
      <a:lvl3pPr marL="1143000" indent="-228600" algn="l" rtl="0" fontAlgn="base">
        <a:spcBef>
          <a:spcPct val="20000"/>
        </a:spcBef>
        <a:spcAft>
          <a:spcPct val="0"/>
        </a:spcAft>
        <a:buClr>
          <a:schemeClr val="bg2"/>
        </a:buClr>
        <a:buSzPct val="65000"/>
        <a:buFont typeface="Wingdings" pitchFamily="2" charset="2"/>
        <a:buChar char="n"/>
        <a:defRPr sz="2400">
          <a:solidFill>
            <a:schemeClr val="tx1"/>
          </a:solidFill>
          <a:latin typeface="+mn-lt"/>
          <a:cs typeface="+mn-cs"/>
        </a:defRPr>
      </a:lvl3pPr>
      <a:lvl4pPr marL="1600200" indent="-228600" algn="l" rtl="0" fontAlgn="base">
        <a:spcBef>
          <a:spcPct val="20000"/>
        </a:spcBef>
        <a:spcAft>
          <a:spcPct val="0"/>
        </a:spcAft>
        <a:buClr>
          <a:schemeClr val="accent2"/>
        </a:buClr>
        <a:buSzPct val="70000"/>
        <a:buFont typeface="Wingdings" pitchFamily="2" charset="2"/>
        <a:buChar char="¨"/>
        <a:defRPr sz="2000">
          <a:solidFill>
            <a:schemeClr val="tx1"/>
          </a:solidFill>
          <a:latin typeface="+mn-lt"/>
          <a:cs typeface="+mn-cs"/>
        </a:defRPr>
      </a:lvl4pPr>
      <a:lvl5pPr marL="20574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9" name="Title 1048608"/>
          <p:cNvSpPr>
            <a:spLocks noGrp="1"/>
          </p:cNvSpPr>
          <p:nvPr>
            <p:ph type="ctrTitle" idx="4294967295"/>
          </p:nvPr>
        </p:nvSpPr>
        <p:spPr>
          <a:xfrm>
            <a:off x="3886200" y="1981200"/>
            <a:ext cx="5143500" cy="1905000"/>
          </a:xfrm>
          <a:prstGeom prst="rect">
            <a:avLst/>
          </a:prstGeom>
          <a:noFill/>
          <a:ln>
            <a:noFill/>
          </a:ln>
        </p:spPr>
        <p:txBody>
          <a:bodyPr lIns="91440" tIns="45720" rIns="91440" bIns="45720" anchor="ctr"/>
          <a:lstStyle>
            <a:lvl1pPr algn="l">
              <a:defRPr sz="4400"/>
            </a:lvl1pPr>
          </a:lstStyle>
          <a:p>
            <a:pPr lvl="0" eaLnBrk="1" latinLnBrk="1" hangingPunct="1"/>
            <a:r>
              <a:rPr lang="en-US" sz="3600" dirty="0" smtClean="0">
                <a:solidFill>
                  <a:schemeClr val="accent3"/>
                </a:solidFill>
              </a:rPr>
              <a:t>App Security</a:t>
            </a:r>
            <a:endParaRPr lang="en-US" altLang="en-US" sz="3600" b="0" dirty="0">
              <a:solidFill>
                <a:schemeClr val="accent3"/>
              </a:solidFill>
              <a:latin typeface="Times New Roman" pitchFamily="18" charset="0"/>
              <a:ea typeface="Times New Roman" pitchFamily="18" charset="0"/>
            </a:endParaRPr>
          </a:p>
        </p:txBody>
      </p:sp>
      <p:sp>
        <p:nvSpPr>
          <p:cNvPr id="1048610" name="Subtitle 1048609"/>
          <p:cNvSpPr>
            <a:spLocks noGrp="1"/>
          </p:cNvSpPr>
          <p:nvPr>
            <p:ph type="subTitle" idx="4294967295"/>
          </p:nvPr>
        </p:nvSpPr>
        <p:spPr>
          <a:xfrm>
            <a:off x="4953000" y="4572000"/>
            <a:ext cx="4191000" cy="762000"/>
          </a:xfrm>
          <a:prstGeom prst="rect">
            <a:avLst/>
          </a:prstGeom>
          <a:noFill/>
          <a:ln>
            <a:noFill/>
          </a:ln>
        </p:spPr>
        <p:txBody>
          <a:bodyPr lIns="91440" tIns="45720" rIns="91440" bIns="45720" anchor="t"/>
          <a:lstStyle>
            <a:lvl1pPr marL="0" algn="ctr">
              <a:buNone/>
              <a:defRPr sz="3200">
                <a:solidFill>
                  <a:schemeClr val="dk1"/>
                </a:solidFill>
              </a:defRPr>
            </a:lvl1pPr>
            <a:lvl2pPr marL="457200" algn="ctr">
              <a:buNone/>
            </a:lvl2pPr>
            <a:lvl3pPr marL="914400" algn="ctr">
              <a:buNone/>
            </a:lvl3pPr>
            <a:lvl4pPr marL="1371600" algn="ctr">
              <a:buNone/>
            </a:lvl4pPr>
            <a:lvl5pPr marL="1828800" algn="ctr">
              <a:buNone/>
            </a:lvl5pPr>
          </a:lstStyle>
          <a:p>
            <a:pPr lvl="0" algn="l" eaLnBrk="1" latinLnBrk="1" hangingPunct="1">
              <a:buNone/>
            </a:pPr>
            <a:r>
              <a:rPr lang="en-US" altLang="en-US" sz="1800" dirty="0" smtClean="0">
                <a:solidFill>
                  <a:schemeClr val="dk2"/>
                </a:solidFill>
              </a:rPr>
              <a:t>By: Enter Your Name Here</a:t>
            </a:r>
            <a:endParaRPr lang="en-US" altLang="en-US" sz="1800" dirty="0">
              <a:solidFill>
                <a:schemeClr val="dk2"/>
              </a:solidFill>
            </a:endParaRPr>
          </a:p>
        </p:txBody>
      </p:sp>
      <p:sp>
        <p:nvSpPr>
          <p:cNvPr id="6" name="Subtitle 1048609"/>
          <p:cNvSpPr>
            <a:spLocks noGrp="1"/>
          </p:cNvSpPr>
          <p:nvPr>
            <p:ph type="subTitle" idx="4294967295"/>
          </p:nvPr>
        </p:nvSpPr>
        <p:spPr>
          <a:xfrm>
            <a:off x="5943600" y="5562600"/>
            <a:ext cx="3200400" cy="762000"/>
          </a:xfrm>
          <a:prstGeom prst="rect">
            <a:avLst/>
          </a:prstGeom>
          <a:noFill/>
          <a:ln>
            <a:noFill/>
          </a:ln>
        </p:spPr>
        <p:txBody>
          <a:bodyPr lIns="91440" tIns="45720" rIns="91440" bIns="45720" anchor="t"/>
          <a:lstStyle>
            <a:lvl1pPr marL="0" algn="ctr">
              <a:buNone/>
              <a:defRPr sz="3200">
                <a:solidFill>
                  <a:schemeClr val="dk1"/>
                </a:solidFill>
              </a:defRPr>
            </a:lvl1pPr>
            <a:lvl2pPr marL="457200" algn="ctr">
              <a:buNone/>
            </a:lvl2pPr>
            <a:lvl3pPr marL="914400" algn="ctr">
              <a:buNone/>
            </a:lvl3pPr>
            <a:lvl4pPr marL="1371600" algn="ctr">
              <a:buNone/>
            </a:lvl4pPr>
            <a:lvl5pPr marL="1828800" algn="ctr">
              <a:buNone/>
            </a:lvl5pPr>
          </a:lstStyle>
          <a:p>
            <a:pPr lvl="0" algn="l" eaLnBrk="1" latinLnBrk="1" hangingPunct="1">
              <a:buNone/>
            </a:pPr>
            <a:r>
              <a:rPr lang="en-US" altLang="en-US" sz="1800" dirty="0" smtClean="0">
                <a:solidFill>
                  <a:schemeClr val="dk2"/>
                </a:solidFill>
              </a:rPr>
              <a:t>Date: </a:t>
            </a:r>
            <a:r>
              <a:rPr lang="en-US" altLang="en-US" sz="1800" dirty="0" smtClean="0">
                <a:solidFill>
                  <a:schemeClr val="dk2"/>
                </a:solidFill>
              </a:rPr>
              <a:t>29</a:t>
            </a:r>
            <a:r>
              <a:rPr lang="en-US" altLang="en-US" sz="1800" baseline="30000" dirty="0" smtClean="0">
                <a:solidFill>
                  <a:schemeClr val="dk2"/>
                </a:solidFill>
              </a:rPr>
              <a:t>th</a:t>
            </a:r>
            <a:r>
              <a:rPr lang="en-US" altLang="en-US" sz="1800" dirty="0" smtClean="0">
                <a:solidFill>
                  <a:schemeClr val="dk2"/>
                </a:solidFill>
              </a:rPr>
              <a:t> </a:t>
            </a:r>
            <a:r>
              <a:rPr lang="en-US" altLang="en-US" sz="1800" dirty="0" smtClean="0">
                <a:solidFill>
                  <a:schemeClr val="dk2"/>
                </a:solidFill>
              </a:rPr>
              <a:t>November, 2017</a:t>
            </a:r>
            <a:endParaRPr lang="en-US" altLang="en-US" sz="1800" dirty="0">
              <a:solidFill>
                <a:schemeClr val="dk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sz="3600" dirty="0" smtClean="0"/>
              <a:t>Introduction/Abstract</a:t>
            </a:r>
            <a:endParaRPr lang="en-US" sz="3600" dirty="0"/>
          </a:p>
        </p:txBody>
      </p:sp>
      <p:sp>
        <p:nvSpPr>
          <p:cNvPr id="3" name="Content Placeholder 2"/>
          <p:cNvSpPr>
            <a:spLocks noGrp="1"/>
          </p:cNvSpPr>
          <p:nvPr>
            <p:ph idx="1"/>
          </p:nvPr>
        </p:nvSpPr>
        <p:spPr/>
        <p:txBody>
          <a:bodyPr/>
          <a:lstStyle/>
          <a:p>
            <a:r>
              <a:rPr lang="en-US" sz="2400" dirty="0" smtClean="0"/>
              <a:t>Limited app security have tremendous impact on consumer behaviors. </a:t>
            </a:r>
            <a:r>
              <a:rPr lang="en-US" sz="2400" dirty="0" smtClean="0"/>
              <a:t>The correlation between app security and consumer behavior is </a:t>
            </a:r>
            <a:r>
              <a:rPr lang="en-US" sz="2400" dirty="0" smtClean="0"/>
              <a:t>obvious </a:t>
            </a:r>
            <a:r>
              <a:rPr lang="en-US" sz="2400" dirty="0" smtClean="0"/>
              <a:t>in a day and age where most consumers spend a great deal of time on their mobile </a:t>
            </a:r>
            <a:r>
              <a:rPr lang="en-US" sz="2400" dirty="0" smtClean="0"/>
              <a:t>devices. However, this presentation focuses more on the various ways in which hackers obtain sensitive information and ways in which companies are trying to make their apps even more secure.</a:t>
            </a:r>
            <a:endParaRPr lang="en-US" sz="2400" dirty="0" smtClean="0"/>
          </a:p>
        </p:txBody>
      </p:sp>
      <p:sp>
        <p:nvSpPr>
          <p:cNvPr id="4" name="Slide Number Placeholder 3"/>
          <p:cNvSpPr>
            <a:spLocks noGrp="1"/>
          </p:cNvSpPr>
          <p:nvPr>
            <p:ph type="sldNum" sz="quarter" idx="4"/>
          </p:nvPr>
        </p:nvSpPr>
        <p:spPr/>
        <p:txBody>
          <a:bodyPr/>
          <a:lstStyle/>
          <a:p>
            <a:pPr lvl="0" algn="r" eaLnBrk="1" latinLnBrk="1" hangingPunct="1"/>
            <a:fld id="{566ABCEB-ACFC-4714-9973-3DA970169C29}" type="slidenum">
              <a:rPr lang="en-US" altLang="en-US" sz="1600" smtClean="0">
                <a:latin typeface="Gill Sans" pitchFamily="34" charset="0"/>
              </a:rPr>
              <a:pPr lvl="0" algn="r" eaLnBrk="1" latinLnBrk="1" hangingPunct="1"/>
              <a:t>2</a:t>
            </a:fld>
            <a:endParaRPr lang="en-US" altLang="en-US" sz="1600">
              <a:latin typeface="Gill Sans"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lstStyle/>
          <a:p>
            <a:pPr>
              <a:spcBef>
                <a:spcPts val="2400"/>
              </a:spcBef>
            </a:pPr>
            <a:r>
              <a:rPr lang="en-US" sz="3600" dirty="0" smtClean="0"/>
              <a:t>Marketing Strategies that Compromise Consumer Privacy</a:t>
            </a:r>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en-US" sz="2400" dirty="0" smtClean="0"/>
              <a:t>In today’s connected world, people are living their lives online. As a result, companies everywhere are able to create large storehouses of data. The most obvious of data collected is social media data. Everything you post publicly and sometimes privately is stored and analyzed by social sites.</a:t>
            </a:r>
          </a:p>
          <a:p>
            <a:r>
              <a:rPr lang="en-US" sz="2400" dirty="0" smtClean="0"/>
              <a:t>Social sites have been using this data to create profiles of us and use algorithms to create marketing strategies that are tailored to suit various demographics.  </a:t>
            </a:r>
          </a:p>
          <a:p>
            <a:r>
              <a:rPr lang="en-US" sz="2400" dirty="0" smtClean="0"/>
              <a:t>Social sites have also been selling the data or user information to companies that use it to create marketing strategies. In the same way, apps are more likely to put user information at stake hence compromising consumer privacy. </a:t>
            </a:r>
            <a:endParaRPr lang="en-US" sz="2400" dirty="0"/>
          </a:p>
        </p:txBody>
      </p:sp>
      <p:sp>
        <p:nvSpPr>
          <p:cNvPr id="4" name="Slide Number Placeholder 3"/>
          <p:cNvSpPr>
            <a:spLocks noGrp="1"/>
          </p:cNvSpPr>
          <p:nvPr>
            <p:ph type="sldNum" sz="quarter" idx="4"/>
          </p:nvPr>
        </p:nvSpPr>
        <p:spPr/>
        <p:txBody>
          <a:bodyPr/>
          <a:lstStyle/>
          <a:p>
            <a:pPr lvl="0" algn="r" eaLnBrk="1" latinLnBrk="1" hangingPunct="1"/>
            <a:fld id="{566ABCEB-ACFC-4714-9973-3DA970169C29}" type="slidenum">
              <a:rPr lang="en-US" altLang="en-US" sz="1600" smtClean="0">
                <a:latin typeface="Gill Sans" pitchFamily="34" charset="0"/>
              </a:rPr>
              <a:pPr lvl="0" algn="r" eaLnBrk="1" latinLnBrk="1" hangingPunct="1"/>
              <a:t>3</a:t>
            </a:fld>
            <a:endParaRPr lang="en-US" altLang="en-US" sz="1600">
              <a:latin typeface="Gill Sans"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Cont….</a:t>
            </a:r>
            <a:endParaRPr lang="en-US" sz="3600" dirty="0"/>
          </a:p>
        </p:txBody>
      </p:sp>
      <p:sp>
        <p:nvSpPr>
          <p:cNvPr id="3" name="Content Placeholder 2"/>
          <p:cNvSpPr>
            <a:spLocks noGrp="1"/>
          </p:cNvSpPr>
          <p:nvPr>
            <p:ph idx="1"/>
          </p:nvPr>
        </p:nvSpPr>
        <p:spPr/>
        <p:txBody>
          <a:bodyPr/>
          <a:lstStyle/>
          <a:p>
            <a:r>
              <a:rPr lang="en-US" sz="2400" dirty="0" smtClean="0"/>
              <a:t>Once consumers have learnt that their personal details are being collected for use elsewhere, they are more likely to stop using the apps and this can have a negative impact in behavioral influence.</a:t>
            </a:r>
            <a:endParaRPr lang="en-US" sz="2400" dirty="0"/>
          </a:p>
        </p:txBody>
      </p:sp>
      <p:sp>
        <p:nvSpPr>
          <p:cNvPr id="4" name="Slide Number Placeholder 3"/>
          <p:cNvSpPr>
            <a:spLocks noGrp="1"/>
          </p:cNvSpPr>
          <p:nvPr>
            <p:ph type="sldNum" sz="quarter" idx="4"/>
          </p:nvPr>
        </p:nvSpPr>
        <p:spPr/>
        <p:txBody>
          <a:bodyPr/>
          <a:lstStyle/>
          <a:p>
            <a:pPr lvl="0" algn="r" eaLnBrk="1" latinLnBrk="1" hangingPunct="1"/>
            <a:fld id="{566ABCEB-ACFC-4714-9973-3DA970169C29}" type="slidenum">
              <a:rPr lang="en-US" altLang="en-US" sz="1600" smtClean="0">
                <a:latin typeface="Gill Sans" pitchFamily="34" charset="0"/>
              </a:rPr>
              <a:pPr lvl="0" algn="r" eaLnBrk="1" latinLnBrk="1" hangingPunct="1"/>
              <a:t>4</a:t>
            </a:fld>
            <a:endParaRPr lang="en-US" altLang="en-US" sz="1600">
              <a:latin typeface="Gill Sans"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Mobile App Use and Purchase Activity</a:t>
            </a:r>
            <a:endParaRPr lang="en-US" sz="3600" dirty="0"/>
          </a:p>
        </p:txBody>
      </p:sp>
      <p:sp>
        <p:nvSpPr>
          <p:cNvPr id="3" name="Content Placeholder 2"/>
          <p:cNvSpPr>
            <a:spLocks noGrp="1"/>
          </p:cNvSpPr>
          <p:nvPr>
            <p:ph idx="1"/>
          </p:nvPr>
        </p:nvSpPr>
        <p:spPr/>
        <p:txBody>
          <a:bodyPr/>
          <a:lstStyle/>
          <a:p>
            <a:r>
              <a:rPr lang="en-US" sz="2000" dirty="0" smtClean="0"/>
              <a:t>Mobile apps are changing the way </a:t>
            </a:r>
            <a:r>
              <a:rPr lang="en-US" sz="2000" dirty="0" smtClean="0"/>
              <a:t>companies </a:t>
            </a:r>
            <a:r>
              <a:rPr lang="en-US" sz="2000" dirty="0" smtClean="0"/>
              <a:t>connect with consumers and have the potential to boost a company's bottom line. According to a </a:t>
            </a:r>
            <a:r>
              <a:rPr lang="en-US" sz="2000" dirty="0" smtClean="0"/>
              <a:t>study done by </a:t>
            </a:r>
            <a:r>
              <a:rPr lang="en-US" sz="2000" dirty="0" err="1" smtClean="0"/>
              <a:t>Weedfald</a:t>
            </a:r>
            <a:r>
              <a:rPr lang="en-US" sz="2000" dirty="0" smtClean="0"/>
              <a:t>, </a:t>
            </a:r>
            <a:r>
              <a:rPr lang="en-US" sz="2000" dirty="0" smtClean="0"/>
              <a:t>there is a direct link between </a:t>
            </a:r>
            <a:r>
              <a:rPr lang="en-US" sz="2000" dirty="0" smtClean="0"/>
              <a:t>app use </a:t>
            </a:r>
            <a:r>
              <a:rPr lang="en-US" sz="2000" dirty="0" smtClean="0"/>
              <a:t>and purchase activity -- the more engaging the app, the more customers will spend. </a:t>
            </a:r>
            <a:endParaRPr lang="en-US" sz="2000" dirty="0" smtClean="0"/>
          </a:p>
          <a:p>
            <a:r>
              <a:rPr lang="en-US" sz="2000" dirty="0" smtClean="0"/>
              <a:t>It could be a total </a:t>
            </a:r>
            <a:r>
              <a:rPr lang="en-US" sz="2000" dirty="0" smtClean="0"/>
              <a:t>gain if </a:t>
            </a:r>
            <a:r>
              <a:rPr lang="en-US" sz="2000" dirty="0" smtClean="0"/>
              <a:t>a company provides an app that's well functioning and </a:t>
            </a:r>
            <a:r>
              <a:rPr lang="en-US" sz="2000" dirty="0" smtClean="0"/>
              <a:t>one that offers </a:t>
            </a:r>
            <a:r>
              <a:rPr lang="en-US" sz="2000" dirty="0" smtClean="0"/>
              <a:t>some consumer </a:t>
            </a:r>
            <a:r>
              <a:rPr lang="en-US" sz="2000" dirty="0" smtClean="0"/>
              <a:t>benefits. If mobile apps are not secured, they, therefore, can affect company’s reputation that further affects how consumers perceives the brand. This further affects consumers purchasing activity. </a:t>
            </a:r>
          </a:p>
        </p:txBody>
      </p:sp>
      <p:sp>
        <p:nvSpPr>
          <p:cNvPr id="4" name="Slide Number Placeholder 3"/>
          <p:cNvSpPr>
            <a:spLocks noGrp="1"/>
          </p:cNvSpPr>
          <p:nvPr>
            <p:ph type="sldNum" sz="quarter" idx="4"/>
          </p:nvPr>
        </p:nvSpPr>
        <p:spPr/>
        <p:txBody>
          <a:bodyPr/>
          <a:lstStyle/>
          <a:p>
            <a:pPr lvl="0" algn="r" eaLnBrk="1" latinLnBrk="1" hangingPunct="1"/>
            <a:fld id="{566ABCEB-ACFC-4714-9973-3DA970169C29}" type="slidenum">
              <a:rPr lang="en-US" altLang="en-US" sz="1600" smtClean="0">
                <a:latin typeface="Gill Sans" pitchFamily="34" charset="0"/>
              </a:rPr>
              <a:pPr lvl="0" algn="r" eaLnBrk="1" latinLnBrk="1" hangingPunct="1"/>
              <a:t>5</a:t>
            </a:fld>
            <a:endParaRPr lang="en-US" altLang="en-US" sz="1600">
              <a:latin typeface="Gill Sans"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Cont….</a:t>
            </a:r>
            <a:endParaRPr lang="en-US" sz="3600" dirty="0"/>
          </a:p>
        </p:txBody>
      </p:sp>
      <p:sp>
        <p:nvSpPr>
          <p:cNvPr id="3" name="Content Placeholder 2"/>
          <p:cNvSpPr>
            <a:spLocks noGrp="1"/>
          </p:cNvSpPr>
          <p:nvPr>
            <p:ph idx="1"/>
          </p:nvPr>
        </p:nvSpPr>
        <p:spPr/>
        <p:txBody>
          <a:bodyPr/>
          <a:lstStyle/>
          <a:p>
            <a:r>
              <a:rPr lang="en-US" sz="2400" dirty="0" smtClean="0"/>
              <a:t>In order to </a:t>
            </a:r>
            <a:r>
              <a:rPr lang="en-US" sz="2400" dirty="0" smtClean="0"/>
              <a:t>solve issues related to </a:t>
            </a:r>
            <a:r>
              <a:rPr lang="en-US" sz="2400" dirty="0" smtClean="0"/>
              <a:t>information security, </a:t>
            </a:r>
            <a:r>
              <a:rPr lang="en-US" sz="2400" dirty="0" smtClean="0"/>
              <a:t>companies should </a:t>
            </a:r>
            <a:r>
              <a:rPr lang="en-US" sz="2400" dirty="0" smtClean="0"/>
              <a:t>consider possible vulnerabilities that hackers would </a:t>
            </a:r>
            <a:r>
              <a:rPr lang="en-US" sz="2400" dirty="0" smtClean="0"/>
              <a:t>use </a:t>
            </a:r>
            <a:r>
              <a:rPr lang="en-US" sz="2400" dirty="0" smtClean="0"/>
              <a:t>to get through the </a:t>
            </a:r>
            <a:r>
              <a:rPr lang="en-US" sz="2400" dirty="0" smtClean="0"/>
              <a:t>mobile app system. </a:t>
            </a:r>
            <a:endParaRPr lang="en-US" sz="2400" dirty="0" smtClean="0"/>
          </a:p>
          <a:p>
            <a:r>
              <a:rPr lang="en-US" sz="2400" dirty="0" smtClean="0"/>
              <a:t>The open-source nature of </a:t>
            </a:r>
            <a:r>
              <a:rPr lang="en-US" sz="2400" dirty="0" smtClean="0"/>
              <a:t>some mobile apps </a:t>
            </a:r>
            <a:r>
              <a:rPr lang="en-US" sz="2400" dirty="0" smtClean="0"/>
              <a:t>allows hackers to find the code behind </a:t>
            </a:r>
            <a:r>
              <a:rPr lang="en-US" sz="2400" dirty="0" smtClean="0"/>
              <a:t>the </a:t>
            </a:r>
            <a:r>
              <a:rPr lang="en-US" sz="2400" dirty="0" smtClean="0"/>
              <a:t>popular app and </a:t>
            </a:r>
            <a:r>
              <a:rPr lang="en-US" sz="2400" dirty="0" smtClean="0"/>
              <a:t>use it to recreate </a:t>
            </a:r>
            <a:r>
              <a:rPr lang="en-US" sz="2400" dirty="0" smtClean="0"/>
              <a:t>the app almost </a:t>
            </a:r>
            <a:r>
              <a:rPr lang="en-US" sz="2400" dirty="0" smtClean="0"/>
              <a:t>identical </a:t>
            </a:r>
            <a:r>
              <a:rPr lang="en-US" sz="2400" dirty="0" smtClean="0"/>
              <a:t>but </a:t>
            </a:r>
            <a:r>
              <a:rPr lang="en-US" sz="2400" dirty="0" smtClean="0"/>
              <a:t>include </a:t>
            </a:r>
            <a:r>
              <a:rPr lang="en-US" sz="2400" dirty="0" smtClean="0"/>
              <a:t>a malicious code </a:t>
            </a:r>
            <a:r>
              <a:rPr lang="en-US" sz="2400" dirty="0" smtClean="0"/>
              <a:t>that phishes user information. </a:t>
            </a:r>
            <a:r>
              <a:rPr lang="en-US" sz="2400" dirty="0" smtClean="0"/>
              <a:t>So its very important for any business to secure their apps before it goes live. </a:t>
            </a:r>
            <a:endParaRPr lang="en-US" sz="2400" dirty="0" smtClean="0"/>
          </a:p>
          <a:p>
            <a:r>
              <a:rPr lang="en-US" sz="2400" dirty="0" smtClean="0"/>
              <a:t>Mobile </a:t>
            </a:r>
            <a:r>
              <a:rPr lang="en-US" sz="2400" dirty="0" smtClean="0"/>
              <a:t>applications and related security breaches receive a lot of media attention that influences consumer behavior. As a result, consumers feel that they cannot be 100% safe when using the mobile app and this affects their decision making in the purchasing process. </a:t>
            </a:r>
          </a:p>
          <a:p>
            <a:endParaRPr lang="en-US" dirty="0"/>
          </a:p>
        </p:txBody>
      </p:sp>
      <p:sp>
        <p:nvSpPr>
          <p:cNvPr id="4" name="Slide Number Placeholder 3"/>
          <p:cNvSpPr>
            <a:spLocks noGrp="1"/>
          </p:cNvSpPr>
          <p:nvPr>
            <p:ph type="sldNum" sz="quarter" idx="4"/>
          </p:nvPr>
        </p:nvSpPr>
        <p:spPr/>
        <p:txBody>
          <a:bodyPr/>
          <a:lstStyle/>
          <a:p>
            <a:pPr lvl="0" algn="r" eaLnBrk="1" latinLnBrk="1" hangingPunct="1"/>
            <a:fld id="{566ABCEB-ACFC-4714-9973-3DA970169C29}" type="slidenum">
              <a:rPr lang="en-US" altLang="en-US" sz="1600" smtClean="0">
                <a:latin typeface="Gill Sans" pitchFamily="34" charset="0"/>
              </a:rPr>
              <a:pPr lvl="0" algn="r" eaLnBrk="1" latinLnBrk="1" hangingPunct="1"/>
              <a:t>6</a:t>
            </a:fld>
            <a:endParaRPr lang="en-US" altLang="en-US" sz="1600">
              <a:latin typeface="Gill Sans"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Hackers</a:t>
            </a:r>
            <a:endParaRPr lang="en-US" sz="3600" dirty="0"/>
          </a:p>
        </p:txBody>
      </p:sp>
      <p:sp>
        <p:nvSpPr>
          <p:cNvPr id="3" name="Content Placeholder 2"/>
          <p:cNvSpPr>
            <a:spLocks noGrp="1"/>
          </p:cNvSpPr>
          <p:nvPr>
            <p:ph idx="1"/>
          </p:nvPr>
        </p:nvSpPr>
        <p:spPr/>
        <p:txBody>
          <a:bodyPr/>
          <a:lstStyle/>
          <a:p>
            <a:r>
              <a:rPr lang="en-US" sz="2400" dirty="0" smtClean="0"/>
              <a:t>Hackers pose a major threat not only to consumers but to companies </a:t>
            </a:r>
            <a:r>
              <a:rPr lang="en-US" sz="2400" dirty="0" smtClean="0"/>
              <a:t>using </a:t>
            </a:r>
            <a:r>
              <a:rPr lang="en-US" sz="2400" dirty="0" smtClean="0"/>
              <a:t>retail apps</a:t>
            </a:r>
            <a:r>
              <a:rPr lang="en-US" sz="2400" dirty="0" smtClean="0"/>
              <a:t>. </a:t>
            </a:r>
          </a:p>
          <a:p>
            <a:r>
              <a:rPr lang="en-US" sz="2400" dirty="0" smtClean="0"/>
              <a:t>If a hacker is able to obtain sensitive information through a mobile retail app, a company’s reputation is at </a:t>
            </a:r>
            <a:r>
              <a:rPr lang="en-US" sz="2400" dirty="0" smtClean="0"/>
              <a:t>stake and this has negative impact on consumer loyalty. </a:t>
            </a:r>
            <a:endParaRPr lang="en-US" sz="2400" dirty="0" smtClean="0"/>
          </a:p>
          <a:p>
            <a:r>
              <a:rPr lang="en-US" sz="2400" dirty="0" smtClean="0"/>
              <a:t>Hackers use different methods to penetrate into retail apps and obtain sensitive information. These methods include: </a:t>
            </a:r>
          </a:p>
          <a:p>
            <a:pPr lvl="2"/>
            <a:r>
              <a:rPr lang="en-US" dirty="0" smtClean="0"/>
              <a:t>Man-in-the-middle </a:t>
            </a:r>
            <a:r>
              <a:rPr lang="en-US" dirty="0" smtClean="0"/>
              <a:t>attacks (MITM)</a:t>
            </a:r>
          </a:p>
          <a:p>
            <a:pPr lvl="2"/>
            <a:r>
              <a:rPr lang="en-US" dirty="0" smtClean="0"/>
              <a:t>Memory </a:t>
            </a:r>
            <a:r>
              <a:rPr lang="en-US" dirty="0" smtClean="0"/>
              <a:t>hacking and </a:t>
            </a:r>
            <a:r>
              <a:rPr lang="en-US" dirty="0" smtClean="0"/>
              <a:t>Trojans</a:t>
            </a:r>
          </a:p>
          <a:p>
            <a:pPr lvl="2"/>
            <a:r>
              <a:rPr lang="en-US" dirty="0" smtClean="0"/>
              <a:t>Mobile </a:t>
            </a:r>
            <a:r>
              <a:rPr lang="en-US" dirty="0" smtClean="0"/>
              <a:t>app </a:t>
            </a:r>
            <a:r>
              <a:rPr lang="en-US" dirty="0" smtClean="0"/>
              <a:t>piracy</a:t>
            </a:r>
            <a:endParaRPr lang="en-US" dirty="0" smtClean="0"/>
          </a:p>
          <a:p>
            <a:pPr lvl="2">
              <a:buNone/>
            </a:pPr>
            <a:endParaRPr lang="en-US" sz="1600" dirty="0" smtClean="0"/>
          </a:p>
        </p:txBody>
      </p:sp>
      <p:sp>
        <p:nvSpPr>
          <p:cNvPr id="4" name="Slide Number Placeholder 3"/>
          <p:cNvSpPr>
            <a:spLocks noGrp="1"/>
          </p:cNvSpPr>
          <p:nvPr>
            <p:ph type="sldNum" sz="quarter" idx="4"/>
          </p:nvPr>
        </p:nvSpPr>
        <p:spPr/>
        <p:txBody>
          <a:bodyPr/>
          <a:lstStyle/>
          <a:p>
            <a:pPr lvl="0" algn="r" eaLnBrk="1" latinLnBrk="1" hangingPunct="1"/>
            <a:fld id="{566ABCEB-ACFC-4714-9973-3DA970169C29}" type="slidenum">
              <a:rPr lang="en-US" altLang="en-US" sz="1600" smtClean="0">
                <a:latin typeface="Gill Sans" pitchFamily="34" charset="0"/>
              </a:rPr>
              <a:pPr lvl="0" algn="r" eaLnBrk="1" latinLnBrk="1" hangingPunct="1"/>
              <a:t>7</a:t>
            </a:fld>
            <a:endParaRPr lang="en-US" altLang="en-US" sz="1600">
              <a:latin typeface="Gill Sans"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Man-in-the Middle Attacks</a:t>
            </a:r>
            <a:endParaRPr lang="en-US" sz="3600" dirty="0"/>
          </a:p>
        </p:txBody>
      </p:sp>
      <p:sp>
        <p:nvSpPr>
          <p:cNvPr id="3" name="Content Placeholder 2"/>
          <p:cNvSpPr>
            <a:spLocks noGrp="1"/>
          </p:cNvSpPr>
          <p:nvPr>
            <p:ph idx="1"/>
          </p:nvPr>
        </p:nvSpPr>
        <p:spPr/>
        <p:txBody>
          <a:bodyPr/>
          <a:lstStyle/>
          <a:p>
            <a:r>
              <a:rPr lang="en-US" sz="2400" dirty="0" smtClean="0"/>
              <a:t>Man-in-the middle attacks </a:t>
            </a:r>
            <a:r>
              <a:rPr lang="en-US" sz="2400" dirty="0" smtClean="0"/>
              <a:t>are </a:t>
            </a:r>
            <a:r>
              <a:rPr lang="en-US" sz="2400" dirty="0" smtClean="0"/>
              <a:t>the most problematic and possibly the most difficult to avoid. </a:t>
            </a:r>
            <a:r>
              <a:rPr lang="en-US" sz="2400" dirty="0" smtClean="0"/>
              <a:t>Here, the hacker intercepts </a:t>
            </a:r>
            <a:r>
              <a:rPr lang="en-US" sz="2400" dirty="0" smtClean="0"/>
              <a:t>the data shared between the consumer and the server used by app developers for the </a:t>
            </a:r>
            <a:r>
              <a:rPr lang="en-US" sz="2400" dirty="0" smtClean="0"/>
              <a:t>company.</a:t>
            </a:r>
          </a:p>
          <a:p>
            <a:endParaRPr lang="en-US" dirty="0" smtClean="0"/>
          </a:p>
          <a:p>
            <a:endParaRPr lang="en-US" dirty="0"/>
          </a:p>
        </p:txBody>
      </p:sp>
      <p:sp>
        <p:nvSpPr>
          <p:cNvPr id="4" name="Slide Number Placeholder 3"/>
          <p:cNvSpPr>
            <a:spLocks noGrp="1"/>
          </p:cNvSpPr>
          <p:nvPr>
            <p:ph type="sldNum" sz="quarter" idx="4"/>
          </p:nvPr>
        </p:nvSpPr>
        <p:spPr/>
        <p:txBody>
          <a:bodyPr/>
          <a:lstStyle/>
          <a:p>
            <a:pPr lvl="0" algn="r" eaLnBrk="1" latinLnBrk="1" hangingPunct="1"/>
            <a:fld id="{566ABCEB-ACFC-4714-9973-3DA970169C29}" type="slidenum">
              <a:rPr lang="en-US" altLang="en-US" sz="1600" smtClean="0">
                <a:latin typeface="Gill Sans" pitchFamily="34" charset="0"/>
              </a:rPr>
              <a:pPr lvl="0" algn="r" eaLnBrk="1" latinLnBrk="1" hangingPunct="1"/>
              <a:t>8</a:t>
            </a:fld>
            <a:endParaRPr lang="en-US" altLang="en-US" sz="1600">
              <a:latin typeface="Gill Sans" pitchFamily="34" charset="0"/>
            </a:endParaRPr>
          </a:p>
        </p:txBody>
      </p:sp>
      <p:pic>
        <p:nvPicPr>
          <p:cNvPr id="5" name="Picture 4" descr="MITM.png"/>
          <p:cNvPicPr>
            <a:picLocks noChangeAspect="1"/>
          </p:cNvPicPr>
          <p:nvPr/>
        </p:nvPicPr>
        <p:blipFill>
          <a:blip r:embed="rId3"/>
          <a:stretch>
            <a:fillRect/>
          </a:stretch>
        </p:blipFill>
        <p:spPr>
          <a:xfrm>
            <a:off x="2590800" y="3429000"/>
            <a:ext cx="3200400" cy="310214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How </a:t>
            </a:r>
            <a:r>
              <a:rPr lang="en-US" sz="3600" dirty="0" smtClean="0"/>
              <a:t>Man-in-the Middle </a:t>
            </a:r>
            <a:r>
              <a:rPr lang="en-US" sz="3600" dirty="0" smtClean="0"/>
              <a:t>Attacks Occur </a:t>
            </a:r>
            <a:endParaRPr lang="en-US" sz="3600" dirty="0"/>
          </a:p>
        </p:txBody>
      </p:sp>
      <p:sp>
        <p:nvSpPr>
          <p:cNvPr id="3" name="Content Placeholder 2"/>
          <p:cNvSpPr>
            <a:spLocks noGrp="1"/>
          </p:cNvSpPr>
          <p:nvPr>
            <p:ph idx="1"/>
          </p:nvPr>
        </p:nvSpPr>
        <p:spPr/>
        <p:txBody>
          <a:bodyPr/>
          <a:lstStyle/>
          <a:p>
            <a:r>
              <a:rPr lang="en-US" sz="2400" dirty="0" smtClean="0"/>
              <a:t>The hacker redirects traffic and then passes it on to a destination</a:t>
            </a:r>
          </a:p>
          <a:p>
            <a:r>
              <a:rPr lang="en-US" sz="2400" dirty="0" smtClean="0"/>
              <a:t>This occurs if the mobile app the consumer is using is not secure</a:t>
            </a:r>
          </a:p>
          <a:p>
            <a:r>
              <a:rPr lang="en-US" sz="2400" b="1" u="sng" dirty="0" smtClean="0"/>
              <a:t>Note</a:t>
            </a:r>
            <a:r>
              <a:rPr lang="en-US" sz="2400" dirty="0" smtClean="0"/>
              <a:t>: the users never knows that the traffic was redirected and this becomes a major issue to both the company and the consumer.  </a:t>
            </a:r>
          </a:p>
          <a:p>
            <a:pPr lvl="1"/>
            <a:endParaRPr lang="en-US" dirty="0"/>
          </a:p>
        </p:txBody>
      </p:sp>
      <p:sp>
        <p:nvSpPr>
          <p:cNvPr id="4" name="Slide Number Placeholder 3"/>
          <p:cNvSpPr>
            <a:spLocks noGrp="1"/>
          </p:cNvSpPr>
          <p:nvPr>
            <p:ph type="sldNum" sz="quarter" idx="4"/>
          </p:nvPr>
        </p:nvSpPr>
        <p:spPr/>
        <p:txBody>
          <a:bodyPr/>
          <a:lstStyle/>
          <a:p>
            <a:pPr lvl="0" algn="r" eaLnBrk="1" latinLnBrk="1" hangingPunct="1"/>
            <a:fld id="{566ABCEB-ACFC-4714-9973-3DA970169C29}" type="slidenum">
              <a:rPr lang="en-US" altLang="en-US" sz="1600" smtClean="0">
                <a:latin typeface="Gill Sans" pitchFamily="34" charset="0"/>
              </a:rPr>
              <a:pPr lvl="0" algn="r" eaLnBrk="1" latinLnBrk="1" hangingPunct="1"/>
              <a:t>9</a:t>
            </a:fld>
            <a:endParaRPr lang="en-US" altLang="en-US" sz="1600">
              <a:latin typeface="Gill Sans"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2"/>
            <a:r>
              <a:rPr lang="en-US" sz="3600" dirty="0" smtClean="0">
                <a:latin typeface="+mj-lt"/>
                <a:ea typeface="+mj-ea"/>
                <a:cs typeface="+mj-cs"/>
              </a:rPr>
              <a:t>Memory hacking and Trojans</a:t>
            </a:r>
          </a:p>
        </p:txBody>
      </p:sp>
      <p:sp>
        <p:nvSpPr>
          <p:cNvPr id="3" name="Content Placeholder 2"/>
          <p:cNvSpPr>
            <a:spLocks noGrp="1"/>
          </p:cNvSpPr>
          <p:nvPr>
            <p:ph idx="1"/>
          </p:nvPr>
        </p:nvSpPr>
        <p:spPr/>
        <p:txBody>
          <a:bodyPr/>
          <a:lstStyle/>
          <a:p>
            <a:r>
              <a:rPr lang="en-US" sz="2400" dirty="0" smtClean="0"/>
              <a:t>Popular apps in our </a:t>
            </a:r>
            <a:r>
              <a:rPr lang="en-US" sz="2400" dirty="0" err="1" smtClean="0"/>
              <a:t>smartphones</a:t>
            </a:r>
            <a:r>
              <a:rPr lang="en-US" sz="2400" dirty="0" smtClean="0"/>
              <a:t> can be convenient, but some carry malicious malware or codes that hackers use to steal user personal information such as names and passwords. </a:t>
            </a:r>
          </a:p>
          <a:p>
            <a:r>
              <a:rPr lang="en-US" sz="2400" dirty="0" smtClean="0"/>
              <a:t>According to Hong, a malicious malware (</a:t>
            </a:r>
            <a:r>
              <a:rPr lang="en-US" sz="2400" dirty="0" err="1" smtClean="0"/>
              <a:t>trojan</a:t>
            </a:r>
            <a:r>
              <a:rPr lang="en-US" sz="2400" dirty="0" smtClean="0"/>
              <a:t>) is also used to </a:t>
            </a:r>
            <a:r>
              <a:rPr lang="en-US" sz="2400" dirty="0" smtClean="0"/>
              <a:t>lock the device and demand a ransom, spam </a:t>
            </a:r>
            <a:r>
              <a:rPr lang="en-US" sz="2400" dirty="0" smtClean="0"/>
              <a:t>the </a:t>
            </a:r>
            <a:r>
              <a:rPr lang="en-US" sz="2400" dirty="0" smtClean="0"/>
              <a:t>contact book, or hijack the phone and send out unauthorized premium SMS messages to rack up fees without </a:t>
            </a:r>
            <a:r>
              <a:rPr lang="en-US" sz="2400" dirty="0" smtClean="0"/>
              <a:t>the user knowledge.</a:t>
            </a:r>
          </a:p>
        </p:txBody>
      </p:sp>
      <p:sp>
        <p:nvSpPr>
          <p:cNvPr id="4" name="Slide Number Placeholder 3"/>
          <p:cNvSpPr>
            <a:spLocks noGrp="1"/>
          </p:cNvSpPr>
          <p:nvPr>
            <p:ph type="sldNum" sz="quarter" idx="4"/>
          </p:nvPr>
        </p:nvSpPr>
        <p:spPr/>
        <p:txBody>
          <a:bodyPr/>
          <a:lstStyle/>
          <a:p>
            <a:pPr lvl="0" algn="r" eaLnBrk="1" latinLnBrk="1" hangingPunct="1"/>
            <a:fld id="{566ABCEB-ACFC-4714-9973-3DA970169C29}" type="slidenum">
              <a:rPr lang="en-US" altLang="en-US" sz="1600" smtClean="0">
                <a:latin typeface="Gill Sans" pitchFamily="34" charset="0"/>
              </a:rPr>
              <a:pPr lvl="0" algn="r" eaLnBrk="1" latinLnBrk="1" hangingPunct="1"/>
              <a:t>10</a:t>
            </a:fld>
            <a:endParaRPr lang="en-US" altLang="en-US" sz="1600">
              <a:latin typeface="Gill Sans"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2"/>
            <a:r>
              <a:rPr lang="en-US" sz="3600" dirty="0" smtClean="0">
                <a:latin typeface="+mj-lt"/>
                <a:ea typeface="+mj-ea"/>
                <a:cs typeface="+mj-cs"/>
              </a:rPr>
              <a:t>Mobile </a:t>
            </a:r>
            <a:r>
              <a:rPr lang="en-US" sz="3600" dirty="0" smtClean="0">
                <a:latin typeface="+mj-lt"/>
                <a:ea typeface="+mj-ea"/>
                <a:cs typeface="+mj-cs"/>
              </a:rPr>
              <a:t>App Piracy</a:t>
            </a:r>
            <a:r>
              <a:rPr lang="en-US" sz="3600" dirty="0" smtClean="0">
                <a:latin typeface="+mj-lt"/>
                <a:ea typeface="+mj-ea"/>
                <a:cs typeface="+mj-cs"/>
              </a:rPr>
              <a:t/>
            </a:r>
            <a:br>
              <a:rPr lang="en-US" sz="3600" dirty="0" smtClean="0">
                <a:latin typeface="+mj-lt"/>
                <a:ea typeface="+mj-ea"/>
                <a:cs typeface="+mj-cs"/>
              </a:rPr>
            </a:br>
            <a:endParaRPr lang="en-US" sz="3600" dirty="0" smtClean="0">
              <a:latin typeface="+mj-lt"/>
              <a:ea typeface="+mj-ea"/>
              <a:cs typeface="+mj-cs"/>
            </a:endParaRPr>
          </a:p>
        </p:txBody>
      </p:sp>
      <p:sp>
        <p:nvSpPr>
          <p:cNvPr id="3" name="Content Placeholder 2"/>
          <p:cNvSpPr>
            <a:spLocks noGrp="1"/>
          </p:cNvSpPr>
          <p:nvPr>
            <p:ph idx="1"/>
          </p:nvPr>
        </p:nvSpPr>
        <p:spPr/>
        <p:txBody>
          <a:bodyPr/>
          <a:lstStyle/>
          <a:p>
            <a:r>
              <a:rPr lang="en-US" sz="2400" dirty="0" smtClean="0"/>
              <a:t>Piracy is a big problem of the global market. Says Hong. It is an even bigger problem for businesses running in the game industry as it can create serious loses when it comes to app use.</a:t>
            </a:r>
            <a:r>
              <a:rPr lang="en-US" dirty="0" smtClean="0"/>
              <a:t> </a:t>
            </a:r>
            <a:r>
              <a:rPr lang="en-US" sz="2400" dirty="0" smtClean="0"/>
              <a:t>The hardest hit are mobile game developers, </a:t>
            </a:r>
            <a:r>
              <a:rPr lang="en-US" sz="2400" dirty="0" smtClean="0"/>
              <a:t>who </a:t>
            </a:r>
            <a:r>
              <a:rPr lang="en-US" sz="2400" dirty="0" smtClean="0"/>
              <a:t>can see piracy of their top games soar up to 90 percent on Android and 87 percent on </a:t>
            </a:r>
            <a:r>
              <a:rPr lang="en-US" sz="2400" dirty="0" err="1" smtClean="0"/>
              <a:t>iOS</a:t>
            </a:r>
            <a:r>
              <a:rPr lang="en-US" sz="2400" dirty="0" smtClean="0"/>
              <a:t>, respectively. </a:t>
            </a:r>
            <a:endParaRPr lang="en-US" sz="2400" dirty="0" smtClean="0"/>
          </a:p>
          <a:p>
            <a:r>
              <a:rPr lang="en-US" sz="2400" dirty="0" smtClean="0"/>
              <a:t>App piracy occurs when a developer's source code is used to copycat the app</a:t>
            </a:r>
            <a:endParaRPr lang="en-US" sz="2400" dirty="0"/>
          </a:p>
        </p:txBody>
      </p:sp>
      <p:sp>
        <p:nvSpPr>
          <p:cNvPr id="4" name="Slide Number Placeholder 3"/>
          <p:cNvSpPr>
            <a:spLocks noGrp="1"/>
          </p:cNvSpPr>
          <p:nvPr>
            <p:ph type="sldNum" sz="quarter" idx="4"/>
          </p:nvPr>
        </p:nvSpPr>
        <p:spPr/>
        <p:txBody>
          <a:bodyPr/>
          <a:lstStyle/>
          <a:p>
            <a:pPr lvl="0" algn="r" eaLnBrk="1" latinLnBrk="1" hangingPunct="1"/>
            <a:fld id="{566ABCEB-ACFC-4714-9973-3DA970169C29}" type="slidenum">
              <a:rPr lang="en-US" altLang="en-US" sz="1600" smtClean="0">
                <a:latin typeface="Gill Sans" pitchFamily="34" charset="0"/>
              </a:rPr>
              <a:pPr lvl="0" algn="r" eaLnBrk="1" latinLnBrk="1" hangingPunct="1"/>
              <a:t>11</a:t>
            </a:fld>
            <a:endParaRPr lang="en-US" altLang="en-US" sz="1600">
              <a:latin typeface="Gill Sans"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Android </a:t>
            </a:r>
            <a:r>
              <a:rPr lang="en-US" sz="3600" dirty="0" err="1" smtClean="0"/>
              <a:t>vs</a:t>
            </a:r>
            <a:r>
              <a:rPr lang="en-US" sz="3600" dirty="0" smtClean="0"/>
              <a:t> IOS</a:t>
            </a:r>
          </a:p>
        </p:txBody>
      </p:sp>
      <p:sp>
        <p:nvSpPr>
          <p:cNvPr id="3" name="Content Placeholder 2"/>
          <p:cNvSpPr>
            <a:spLocks noGrp="1"/>
          </p:cNvSpPr>
          <p:nvPr>
            <p:ph idx="1"/>
          </p:nvPr>
        </p:nvSpPr>
        <p:spPr/>
        <p:txBody>
          <a:bodyPr/>
          <a:lstStyle/>
          <a:p>
            <a:r>
              <a:rPr lang="en-US" sz="2400" dirty="0" smtClean="0"/>
              <a:t>Everyone using a cell phone or device that depends on cellular infrastructure is at some risk of exploitation. </a:t>
            </a:r>
          </a:p>
          <a:p>
            <a:r>
              <a:rPr lang="en-US" sz="2400" dirty="0" smtClean="0"/>
              <a:t> </a:t>
            </a:r>
            <a:r>
              <a:rPr lang="en-US" sz="2400" dirty="0" smtClean="0"/>
              <a:t>Unfixed security holes increase </a:t>
            </a:r>
            <a:r>
              <a:rPr lang="en-US" sz="2400" dirty="0" smtClean="0"/>
              <a:t>the vulnerability </a:t>
            </a:r>
            <a:r>
              <a:rPr lang="en-US" sz="2400" dirty="0" smtClean="0"/>
              <a:t>of a </a:t>
            </a:r>
            <a:r>
              <a:rPr lang="en-US" sz="2400" dirty="0" smtClean="0"/>
              <a:t>devices consumers use. Hackers can compromise these devices using unfixed security holes. Therefore, regular installation of available updates is of greater significance</a:t>
            </a:r>
            <a:r>
              <a:rPr lang="en-US" sz="2400" dirty="0" smtClean="0"/>
              <a:t> </a:t>
            </a:r>
            <a:r>
              <a:rPr lang="en-US" sz="2400" dirty="0" smtClean="0"/>
              <a:t>when it comes to securing mobile devices. </a:t>
            </a:r>
          </a:p>
          <a:p>
            <a:r>
              <a:rPr lang="en-US" sz="2400" dirty="0" smtClean="0"/>
              <a:t>Android had been using a permission model to </a:t>
            </a:r>
            <a:r>
              <a:rPr lang="en-US" sz="2400" dirty="0" smtClean="0"/>
              <a:t>grant permissions to apps while the app is </a:t>
            </a:r>
            <a:r>
              <a:rPr lang="en-US" sz="2400" dirty="0" smtClean="0"/>
              <a:t>running. These permissions are dangerous</a:t>
            </a:r>
            <a:r>
              <a:rPr lang="en-US" sz="2400" dirty="0" smtClean="0"/>
              <a:t> </a:t>
            </a:r>
            <a:r>
              <a:rPr lang="en-US" sz="2400" dirty="0" smtClean="0"/>
              <a:t>as they can </a:t>
            </a:r>
            <a:r>
              <a:rPr lang="en-US" sz="2400" dirty="0" smtClean="0"/>
              <a:t>give the app access to the user's confidential data.</a:t>
            </a:r>
            <a:endParaRPr lang="en-US" sz="2400" dirty="0"/>
          </a:p>
        </p:txBody>
      </p:sp>
      <p:sp>
        <p:nvSpPr>
          <p:cNvPr id="4" name="Slide Number Placeholder 3"/>
          <p:cNvSpPr>
            <a:spLocks noGrp="1"/>
          </p:cNvSpPr>
          <p:nvPr>
            <p:ph type="sldNum" sz="quarter" idx="4"/>
          </p:nvPr>
        </p:nvSpPr>
        <p:spPr/>
        <p:txBody>
          <a:bodyPr/>
          <a:lstStyle/>
          <a:p>
            <a:pPr lvl="0" algn="r" eaLnBrk="1" latinLnBrk="1" hangingPunct="1"/>
            <a:fld id="{566ABCEB-ACFC-4714-9973-3DA970169C29}" type="slidenum">
              <a:rPr lang="en-US" altLang="en-US" sz="1600" smtClean="0">
                <a:latin typeface="Gill Sans" pitchFamily="34" charset="0"/>
              </a:rPr>
              <a:pPr lvl="0" algn="r" eaLnBrk="1" latinLnBrk="1" hangingPunct="1"/>
              <a:t>12</a:t>
            </a:fld>
            <a:endParaRPr lang="en-US" altLang="en-US" sz="1600">
              <a:latin typeface="Gill Sans"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Cont….</a:t>
            </a:r>
            <a:endParaRPr lang="en-US" sz="3600" dirty="0" smtClean="0"/>
          </a:p>
        </p:txBody>
      </p:sp>
      <p:sp>
        <p:nvSpPr>
          <p:cNvPr id="3" name="Content Placeholder 2"/>
          <p:cNvSpPr>
            <a:spLocks noGrp="1"/>
          </p:cNvSpPr>
          <p:nvPr>
            <p:ph idx="1"/>
          </p:nvPr>
        </p:nvSpPr>
        <p:spPr/>
        <p:txBody>
          <a:bodyPr/>
          <a:lstStyle/>
          <a:p>
            <a:r>
              <a:rPr lang="en-US" sz="2400" dirty="0" smtClean="0"/>
              <a:t>While Android allows developers to request permissions </a:t>
            </a:r>
            <a:r>
              <a:rPr lang="en-US" sz="2400" dirty="0" smtClean="0"/>
              <a:t>at </a:t>
            </a:r>
            <a:r>
              <a:rPr lang="en-US" sz="2400" dirty="0" smtClean="0"/>
              <a:t>run time, its security in mobile apps is pretty tight, making it even more difficult for hackers to obtain information using methods discussed earlier. </a:t>
            </a:r>
          </a:p>
          <a:p>
            <a:r>
              <a:rPr lang="en-US" sz="2400" dirty="0" smtClean="0"/>
              <a:t>Hacking </a:t>
            </a:r>
            <a:r>
              <a:rPr lang="en-US" sz="2400" dirty="0" smtClean="0"/>
              <a:t>cannot be completely avoided and according to Symantec Corp., by the year 2013, around 273,000 malware apps were </a:t>
            </a:r>
            <a:r>
              <a:rPr lang="en-US" sz="2400" dirty="0" smtClean="0"/>
              <a:t>discovered. This is a clear suggestion that protecting </a:t>
            </a:r>
            <a:r>
              <a:rPr lang="en-US" sz="2400" dirty="0" smtClean="0"/>
              <a:t>app users from hackers is a complicated issue that requires </a:t>
            </a:r>
            <a:r>
              <a:rPr lang="en-US" sz="2400" dirty="0" smtClean="0"/>
              <a:t>constant monitoring </a:t>
            </a:r>
            <a:r>
              <a:rPr lang="en-US" sz="2400" dirty="0" smtClean="0"/>
              <a:t>and adjustments to the software (</a:t>
            </a:r>
            <a:r>
              <a:rPr lang="en-US" sz="2400" dirty="0" err="1" smtClean="0"/>
              <a:t>Fazeen</a:t>
            </a:r>
            <a:r>
              <a:rPr lang="en-US" sz="2400" dirty="0" smtClean="0"/>
              <a:t> 1). </a:t>
            </a:r>
          </a:p>
        </p:txBody>
      </p:sp>
      <p:sp>
        <p:nvSpPr>
          <p:cNvPr id="4" name="Slide Number Placeholder 3"/>
          <p:cNvSpPr>
            <a:spLocks noGrp="1"/>
          </p:cNvSpPr>
          <p:nvPr>
            <p:ph type="sldNum" sz="quarter" idx="4"/>
          </p:nvPr>
        </p:nvSpPr>
        <p:spPr/>
        <p:txBody>
          <a:bodyPr/>
          <a:lstStyle/>
          <a:p>
            <a:pPr lvl="0" algn="r" eaLnBrk="1" latinLnBrk="1" hangingPunct="1"/>
            <a:fld id="{566ABCEB-ACFC-4714-9973-3DA970169C29}" type="slidenum">
              <a:rPr lang="en-US" altLang="en-US" sz="1600" smtClean="0">
                <a:latin typeface="Gill Sans" pitchFamily="34" charset="0"/>
              </a:rPr>
              <a:pPr lvl="0" algn="r" eaLnBrk="1" latinLnBrk="1" hangingPunct="1"/>
              <a:t>13</a:t>
            </a:fld>
            <a:endParaRPr lang="en-US" altLang="en-US" sz="1600">
              <a:latin typeface="Gill Sans"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How App Security Influences Consumer Behavior</a:t>
            </a:r>
            <a:r>
              <a:rPr lang="en-US" dirty="0" smtClean="0"/>
              <a:t/>
            </a:r>
            <a:br>
              <a:rPr lang="en-US" dirty="0" smtClean="0"/>
            </a:br>
            <a:endParaRPr lang="en-US" dirty="0"/>
          </a:p>
        </p:txBody>
      </p:sp>
      <p:sp>
        <p:nvSpPr>
          <p:cNvPr id="3" name="Content Placeholder 2"/>
          <p:cNvSpPr>
            <a:spLocks noGrp="1"/>
          </p:cNvSpPr>
          <p:nvPr>
            <p:ph idx="1"/>
          </p:nvPr>
        </p:nvSpPr>
        <p:spPr>
          <a:xfrm>
            <a:off x="457200" y="2895600"/>
            <a:ext cx="8229600" cy="3200400"/>
          </a:xfrm>
        </p:spPr>
        <p:txBody>
          <a:bodyPr/>
          <a:lstStyle/>
          <a:p>
            <a:r>
              <a:rPr lang="en-US" sz="2400" dirty="0" smtClean="0"/>
              <a:t>Despite the convenience of </a:t>
            </a:r>
            <a:r>
              <a:rPr lang="en-US" sz="2400" dirty="0" smtClean="0"/>
              <a:t>the mobile </a:t>
            </a:r>
            <a:r>
              <a:rPr lang="en-US" sz="2400" dirty="0" smtClean="0"/>
              <a:t>apps, consumers are </a:t>
            </a:r>
            <a:r>
              <a:rPr lang="en-US" sz="2400" dirty="0" smtClean="0"/>
              <a:t>wary </a:t>
            </a:r>
            <a:r>
              <a:rPr lang="en-US" sz="2400" dirty="0" smtClean="0"/>
              <a:t>of the dangers of inputting sensitive information into an online app. </a:t>
            </a:r>
            <a:endParaRPr lang="en-US" sz="2400" dirty="0" smtClean="0"/>
          </a:p>
          <a:p>
            <a:r>
              <a:rPr lang="en-US" sz="2400" dirty="0" smtClean="0"/>
              <a:t>I</a:t>
            </a:r>
            <a:r>
              <a:rPr lang="en-US" sz="2400" dirty="0" smtClean="0"/>
              <a:t>nsecure apps can affect consumer’s decision making in a negative way. For example, if a customer learns that a particular app rendered poor customer experience, he is more likely to respond by becoming more apprehensive of downloading the associated app. This can have a negative impact on the brand’s overall sales. </a:t>
            </a:r>
          </a:p>
          <a:p>
            <a:endParaRPr lang="en-US" sz="2400" dirty="0"/>
          </a:p>
        </p:txBody>
      </p:sp>
      <p:sp>
        <p:nvSpPr>
          <p:cNvPr id="4" name="Slide Number Placeholder 3"/>
          <p:cNvSpPr>
            <a:spLocks noGrp="1"/>
          </p:cNvSpPr>
          <p:nvPr>
            <p:ph type="sldNum" sz="quarter" idx="4"/>
          </p:nvPr>
        </p:nvSpPr>
        <p:spPr/>
        <p:txBody>
          <a:bodyPr/>
          <a:lstStyle/>
          <a:p>
            <a:pPr lvl="0" algn="r" eaLnBrk="1" latinLnBrk="1" hangingPunct="1"/>
            <a:fld id="{566ABCEB-ACFC-4714-9973-3DA970169C29}" type="slidenum">
              <a:rPr lang="en-US" altLang="en-US" sz="1600" smtClean="0">
                <a:latin typeface="Gill Sans" pitchFamily="34" charset="0"/>
              </a:rPr>
              <a:pPr lvl="0" algn="r" eaLnBrk="1" latinLnBrk="1" hangingPunct="1"/>
              <a:t>14</a:t>
            </a:fld>
            <a:endParaRPr lang="en-US" altLang="en-US" sz="1600">
              <a:latin typeface="Gill Sans" pitchFamily="34" charset="0"/>
            </a:endParaRPr>
          </a:p>
        </p:txBody>
      </p:sp>
      <p:sp>
        <p:nvSpPr>
          <p:cNvPr id="7" name="TextBox 6"/>
          <p:cNvSpPr txBox="1"/>
          <p:nvPr/>
        </p:nvSpPr>
        <p:spPr>
          <a:xfrm>
            <a:off x="1981200" y="1371600"/>
            <a:ext cx="7162800" cy="1292662"/>
          </a:xfrm>
          <a:prstGeom prst="rect">
            <a:avLst/>
          </a:prstGeom>
          <a:solidFill>
            <a:schemeClr val="accent1"/>
          </a:solidFill>
        </p:spPr>
        <p:txBody>
          <a:bodyPr wrap="square" rtlCol="0">
            <a:spAutoFit/>
          </a:bodyPr>
          <a:lstStyle/>
          <a:p>
            <a:r>
              <a:rPr lang="en-US" sz="1800" dirty="0" smtClean="0">
                <a:solidFill>
                  <a:schemeClr val="bg1"/>
                </a:solidFill>
              </a:rPr>
              <a:t>By definition, consumer behavior is the decision process and physical activity that </a:t>
            </a:r>
            <a:r>
              <a:rPr lang="en-US" sz="1800" dirty="0" smtClean="0">
                <a:solidFill>
                  <a:schemeClr val="bg1"/>
                </a:solidFill>
              </a:rPr>
              <a:t>consumers </a:t>
            </a:r>
            <a:r>
              <a:rPr lang="en-US" sz="1800" dirty="0" smtClean="0">
                <a:solidFill>
                  <a:schemeClr val="bg1"/>
                </a:solidFill>
              </a:rPr>
              <a:t>engage in when evaluating, acquiring, using, or disposing of goods and services. </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Conclusion</a:t>
            </a:r>
            <a:endParaRPr lang="en-US" sz="3600" dirty="0" smtClean="0"/>
          </a:p>
        </p:txBody>
      </p:sp>
      <p:sp>
        <p:nvSpPr>
          <p:cNvPr id="3" name="Content Placeholder 2"/>
          <p:cNvSpPr>
            <a:spLocks noGrp="1"/>
          </p:cNvSpPr>
          <p:nvPr>
            <p:ph idx="1"/>
          </p:nvPr>
        </p:nvSpPr>
        <p:spPr/>
        <p:txBody>
          <a:bodyPr/>
          <a:lstStyle/>
          <a:p>
            <a:r>
              <a:rPr lang="en-US" sz="2400" dirty="0" smtClean="0"/>
              <a:t>Mobile apps are changing the way brands connect with consumers and have the potential to boost a company's bottom </a:t>
            </a:r>
            <a:r>
              <a:rPr lang="en-US" sz="2400" dirty="0" smtClean="0"/>
              <a:t>line. However, this work shows that the security aspect of mobile apps is the key driver to success. Compromised security features may affect the perception users have on a certain brand and this may affect the overall bottom line of the company as secured personal information always appeals to consumer senses hence influencing their purchasing behaviors in a positive way knowing that their personal data is not shared or used elsewhere without their consent or consciousness. </a:t>
            </a:r>
            <a:endParaRPr lang="en-US" sz="2400" dirty="0"/>
          </a:p>
        </p:txBody>
      </p:sp>
      <p:sp>
        <p:nvSpPr>
          <p:cNvPr id="4" name="Slide Number Placeholder 3"/>
          <p:cNvSpPr>
            <a:spLocks noGrp="1"/>
          </p:cNvSpPr>
          <p:nvPr>
            <p:ph type="sldNum" sz="quarter" idx="4"/>
          </p:nvPr>
        </p:nvSpPr>
        <p:spPr/>
        <p:txBody>
          <a:bodyPr/>
          <a:lstStyle/>
          <a:p>
            <a:pPr lvl="0" algn="r" eaLnBrk="1" latinLnBrk="1" hangingPunct="1"/>
            <a:fld id="{566ABCEB-ACFC-4714-9973-3DA970169C29}" type="slidenum">
              <a:rPr lang="en-US" altLang="en-US" sz="1600" smtClean="0">
                <a:latin typeface="Gill Sans" pitchFamily="34" charset="0"/>
              </a:rPr>
              <a:pPr lvl="0" algn="r" eaLnBrk="1" latinLnBrk="1" hangingPunct="1"/>
              <a:t>15</a:t>
            </a:fld>
            <a:endParaRPr lang="en-US" altLang="en-US" sz="1600">
              <a:latin typeface="Gill Sans" pitchFamily="34" charset="0"/>
            </a:endParaRPr>
          </a:p>
        </p:txBody>
      </p:sp>
    </p:spTree>
  </p:cSld>
  <p:clrMapOvr>
    <a:masterClrMapping/>
  </p:clrMapOvr>
</p:sld>
</file>

<file path=ppt/theme/theme1.xml><?xml version="1.0" encoding="utf-8"?>
<a:theme xmlns:a="http://schemas.openxmlformats.org/drawingml/2006/main" name="Office 主题">
  <a:themeElements>
    <a:clrScheme name="Default Color Scheme">
      <a:dk1>
        <a:srgbClr val="000000"/>
      </a:dk1>
      <a:lt1>
        <a:srgbClr val="FFFFFF"/>
      </a:lt1>
      <a:dk2>
        <a:srgbClr val="00007D"/>
      </a:dk2>
      <a:lt2>
        <a:srgbClr val="000000"/>
      </a:lt2>
      <a:accent1>
        <a:srgbClr val="9999FF"/>
      </a:accent1>
      <a:accent2>
        <a:srgbClr val="9999CC"/>
      </a:accent2>
      <a:accent3>
        <a:srgbClr val="FFFFFF"/>
      </a:accent3>
      <a:accent4>
        <a:srgbClr val="000000"/>
      </a:accent4>
      <a:accent5>
        <a:srgbClr val="000000"/>
      </a:accent5>
      <a:accent6>
        <a:srgbClr val="000000"/>
      </a:accent6>
      <a:hlink>
        <a:srgbClr val="666699"/>
      </a:hlink>
      <a:folHlink>
        <a:srgbClr val="CCCCE6"/>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Color Scheme 1">
        <a:dk1>
          <a:srgbClr val="FFFFFF"/>
        </a:dk1>
        <a:lt1>
          <a:srgbClr val="000066"/>
        </a:lt1>
        <a:dk2>
          <a:srgbClr val="0066FF"/>
        </a:dk2>
        <a:lt2>
          <a:srgbClr val="FFFFFF"/>
        </a:lt2>
        <a:accent1>
          <a:srgbClr val="6699FF"/>
        </a:accent1>
        <a:accent2>
          <a:srgbClr val="3333FF"/>
        </a:accent2>
        <a:accent3>
          <a:srgbClr val="000066"/>
        </a:accent3>
        <a:accent4>
          <a:srgbClr val="FFFFFF"/>
        </a:accent4>
        <a:accent5>
          <a:srgbClr val="000000"/>
        </a:accent5>
        <a:accent6>
          <a:srgbClr val="000000"/>
        </a:accent6>
        <a:hlink>
          <a:srgbClr val="FFCC00"/>
        </a:hlink>
        <a:folHlink>
          <a:srgbClr val="0000CC"/>
        </a:folHlink>
      </a:clrScheme>
    </a:extraClrScheme>
    <a:extraClrScheme>
      <a:clrScheme name="Default Color Scheme 2">
        <a:dk1>
          <a:srgbClr val="FFFFFF"/>
        </a:dk1>
        <a:lt1>
          <a:srgbClr val="334B49"/>
        </a:lt1>
        <a:dk2>
          <a:srgbClr val="009999"/>
        </a:dk2>
        <a:lt2>
          <a:srgbClr val="FFFFFF"/>
        </a:lt2>
        <a:accent1>
          <a:srgbClr val="33CCCC"/>
        </a:accent1>
        <a:accent2>
          <a:srgbClr val="008080"/>
        </a:accent2>
        <a:accent3>
          <a:srgbClr val="334B49"/>
        </a:accent3>
        <a:accent4>
          <a:srgbClr val="FFFFFF"/>
        </a:accent4>
        <a:accent5>
          <a:srgbClr val="000000"/>
        </a:accent5>
        <a:accent6>
          <a:srgbClr val="000000"/>
        </a:accent6>
        <a:hlink>
          <a:srgbClr val="FFCC00"/>
        </a:hlink>
        <a:folHlink>
          <a:srgbClr val="006666"/>
        </a:folHlink>
      </a:clrScheme>
    </a:extraClrScheme>
    <a:extraClrScheme>
      <a:clrScheme name="Default Color Scheme 3">
        <a:dk1>
          <a:srgbClr val="FFFFFF"/>
        </a:dk1>
        <a:lt1>
          <a:srgbClr val="333399"/>
        </a:lt1>
        <a:dk2>
          <a:srgbClr val="006699"/>
        </a:dk2>
        <a:lt2>
          <a:srgbClr val="FFFFFF"/>
        </a:lt2>
        <a:accent1>
          <a:srgbClr val="0099CC"/>
        </a:accent1>
        <a:accent2>
          <a:srgbClr val="0386AF"/>
        </a:accent2>
        <a:accent3>
          <a:srgbClr val="333399"/>
        </a:accent3>
        <a:accent4>
          <a:srgbClr val="FFFFFF"/>
        </a:accent4>
        <a:accent5>
          <a:srgbClr val="000000"/>
        </a:accent5>
        <a:accent6>
          <a:srgbClr val="000000"/>
        </a:accent6>
        <a:hlink>
          <a:srgbClr val="FFCC00"/>
        </a:hlink>
        <a:folHlink>
          <a:srgbClr val="6699FF"/>
        </a:folHlink>
      </a:clrScheme>
    </a:extraClrScheme>
    <a:extraClrScheme>
      <a:clrScheme name="Default Color Scheme 4">
        <a:dk1>
          <a:srgbClr val="FFFFFF"/>
        </a:dk1>
        <a:lt1>
          <a:srgbClr val="2F978D"/>
        </a:lt1>
        <a:dk2>
          <a:srgbClr val="008080"/>
        </a:dk2>
        <a:lt2>
          <a:srgbClr val="FFFFFF"/>
        </a:lt2>
        <a:accent1>
          <a:srgbClr val="0099FF"/>
        </a:accent1>
        <a:accent2>
          <a:srgbClr val="009999"/>
        </a:accent2>
        <a:accent3>
          <a:srgbClr val="2F978D"/>
        </a:accent3>
        <a:accent4>
          <a:srgbClr val="FFFFFF"/>
        </a:accent4>
        <a:accent5>
          <a:srgbClr val="000000"/>
        </a:accent5>
        <a:accent6>
          <a:srgbClr val="000000"/>
        </a:accent6>
        <a:hlink>
          <a:srgbClr val="FFFFCC"/>
        </a:hlink>
        <a:folHlink>
          <a:srgbClr val="70CAC6"/>
        </a:folHlink>
      </a:clrScheme>
    </a:extraClrScheme>
    <a:extraClrScheme>
      <a:clrScheme name="Default Color Scheme 5">
        <a:dk1>
          <a:srgbClr val="FFFFFF"/>
        </a:dk1>
        <a:lt1>
          <a:srgbClr val="330000"/>
        </a:lt1>
        <a:dk2>
          <a:srgbClr val="822504"/>
        </a:dk2>
        <a:lt2>
          <a:srgbClr val="FFFFFF"/>
        </a:lt2>
        <a:accent1>
          <a:srgbClr val="FF9900"/>
        </a:accent1>
        <a:accent2>
          <a:srgbClr val="9E2A06"/>
        </a:accent2>
        <a:accent3>
          <a:srgbClr val="330000"/>
        </a:accent3>
        <a:accent4>
          <a:srgbClr val="FFFFFF"/>
        </a:accent4>
        <a:accent5>
          <a:srgbClr val="000000"/>
        </a:accent5>
        <a:accent6>
          <a:srgbClr val="000000"/>
        </a:accent6>
        <a:hlink>
          <a:srgbClr val="FF3300"/>
        </a:hlink>
        <a:folHlink>
          <a:srgbClr val="7C0704"/>
        </a:folHlink>
      </a:clrScheme>
    </a:extraClrScheme>
    <a:extraClrScheme>
      <a:clrScheme name="Default Color Scheme 6">
        <a:dk1>
          <a:srgbClr val="FFFFFF"/>
        </a:dk1>
        <a:lt1>
          <a:srgbClr val="4A7911"/>
        </a:lt1>
        <a:dk2>
          <a:srgbClr val="336600"/>
        </a:dk2>
        <a:lt2>
          <a:srgbClr val="FFFFFF"/>
        </a:lt2>
        <a:accent1>
          <a:srgbClr val="666633"/>
        </a:accent1>
        <a:accent2>
          <a:srgbClr val="669900"/>
        </a:accent2>
        <a:accent3>
          <a:srgbClr val="4A7911"/>
        </a:accent3>
        <a:accent4>
          <a:srgbClr val="FFFFFF"/>
        </a:accent4>
        <a:accent5>
          <a:srgbClr val="000000"/>
        </a:accent5>
        <a:accent6>
          <a:srgbClr val="000000"/>
        </a:accent6>
        <a:hlink>
          <a:srgbClr val="FFCC00"/>
        </a:hlink>
        <a:folHlink>
          <a:srgbClr val="99CC00"/>
        </a:folHlink>
      </a:clrScheme>
    </a:extraClrScheme>
    <a:extraClrScheme>
      <a:clrScheme name="Default Color Scheme 7">
        <a:dk1>
          <a:srgbClr val="000000"/>
        </a:dk1>
        <a:lt1>
          <a:srgbClr val="FFFFFF"/>
        </a:lt1>
        <a:dk2>
          <a:srgbClr val="CC3300"/>
        </a:dk2>
        <a:lt2>
          <a:srgbClr val="000000"/>
        </a:lt2>
        <a:accent1>
          <a:srgbClr val="FFCC00"/>
        </a:accent1>
        <a:accent2>
          <a:srgbClr val="CC6600"/>
        </a:accent2>
        <a:accent3>
          <a:srgbClr val="FFFFFF"/>
        </a:accent3>
        <a:accent4>
          <a:srgbClr val="000000"/>
        </a:accent4>
        <a:accent5>
          <a:srgbClr val="000000"/>
        </a:accent5>
        <a:accent6>
          <a:srgbClr val="000000"/>
        </a:accent6>
        <a:hlink>
          <a:srgbClr val="663300"/>
        </a:hlink>
        <a:folHlink>
          <a:srgbClr val="CC9900"/>
        </a:folHlink>
      </a:clrScheme>
    </a:extraClrScheme>
    <a:extraClrScheme>
      <a:clrScheme name="Default Color Scheme 8">
        <a:dk1>
          <a:srgbClr val="003300"/>
        </a:dk1>
        <a:lt1>
          <a:srgbClr val="FFFFFF"/>
        </a:lt1>
        <a:dk2>
          <a:srgbClr val="336600"/>
        </a:dk2>
        <a:lt2>
          <a:srgbClr val="000000"/>
        </a:lt2>
        <a:accent1>
          <a:srgbClr val="CCCC00"/>
        </a:accent1>
        <a:accent2>
          <a:srgbClr val="669900"/>
        </a:accent2>
        <a:accent3>
          <a:srgbClr val="FFFFFF"/>
        </a:accent3>
        <a:accent4>
          <a:srgbClr val="003300"/>
        </a:accent4>
        <a:accent5>
          <a:srgbClr val="000000"/>
        </a:accent5>
        <a:accent6>
          <a:srgbClr val="000000"/>
        </a:accent6>
        <a:hlink>
          <a:srgbClr val="333300"/>
        </a:hlink>
        <a:folHlink>
          <a:srgbClr val="99CC00"/>
        </a:folHlink>
      </a:clrScheme>
    </a:extraClrScheme>
    <a:extraClrScheme>
      <a:clrScheme name="Default Color Scheme 9">
        <a:dk1>
          <a:srgbClr val="000000"/>
        </a:dk1>
        <a:lt1>
          <a:srgbClr val="FFFFFF"/>
        </a:lt1>
        <a:dk2>
          <a:srgbClr val="440044"/>
        </a:dk2>
        <a:lt2>
          <a:srgbClr val="000000"/>
        </a:lt2>
        <a:accent1>
          <a:srgbClr val="FFCCCC"/>
        </a:accent1>
        <a:accent2>
          <a:srgbClr val="790571"/>
        </a:accent2>
        <a:accent3>
          <a:srgbClr val="FFFFFF"/>
        </a:accent3>
        <a:accent4>
          <a:srgbClr val="000000"/>
        </a:accent4>
        <a:accent5>
          <a:srgbClr val="000000"/>
        </a:accent5>
        <a:accent6>
          <a:srgbClr val="000000"/>
        </a:accent6>
        <a:hlink>
          <a:srgbClr val="993366"/>
        </a:hlink>
        <a:folHlink>
          <a:srgbClr val="9F839F"/>
        </a:folHlink>
      </a:clrScheme>
    </a:extraClrScheme>
    <a:extraClrScheme>
      <a:clrScheme name="Default Color Scheme 10">
        <a:dk1>
          <a:srgbClr val="000000"/>
        </a:dk1>
        <a:lt1>
          <a:srgbClr val="FFFFFF"/>
        </a:lt1>
        <a:dk2>
          <a:srgbClr val="FF9900"/>
        </a:dk2>
        <a:lt2>
          <a:srgbClr val="000000"/>
        </a:lt2>
        <a:accent1>
          <a:srgbClr val="FFCC99"/>
        </a:accent1>
        <a:accent2>
          <a:srgbClr val="FBA313"/>
        </a:accent2>
        <a:accent3>
          <a:srgbClr val="FFFFFF"/>
        </a:accent3>
        <a:accent4>
          <a:srgbClr val="000000"/>
        </a:accent4>
        <a:accent5>
          <a:srgbClr val="000000"/>
        </a:accent5>
        <a:accent6>
          <a:srgbClr val="000000"/>
        </a:accent6>
        <a:hlink>
          <a:srgbClr val="CC3300"/>
        </a:hlink>
        <a:folHlink>
          <a:srgbClr val="FCC66E"/>
        </a:folHlink>
      </a:clrScheme>
    </a:extraClrScheme>
    <a:extraClrScheme>
      <a:clrScheme name="Default Color Scheme 11">
        <a:dk1>
          <a:srgbClr val="000000"/>
        </a:dk1>
        <a:lt1>
          <a:srgbClr val="FFFFFF"/>
        </a:lt1>
        <a:dk2>
          <a:srgbClr val="779F92"/>
        </a:dk2>
        <a:lt2>
          <a:srgbClr val="000000"/>
        </a:lt2>
        <a:accent1>
          <a:srgbClr val="33CCCC"/>
        </a:accent1>
        <a:accent2>
          <a:srgbClr val="9DC2D7"/>
        </a:accent2>
        <a:accent3>
          <a:srgbClr val="FFFFFF"/>
        </a:accent3>
        <a:accent4>
          <a:srgbClr val="000000"/>
        </a:accent4>
        <a:accent5>
          <a:srgbClr val="000000"/>
        </a:accent5>
        <a:accent6>
          <a:srgbClr val="000000"/>
        </a:accent6>
        <a:hlink>
          <a:srgbClr val="006666"/>
        </a:hlink>
        <a:folHlink>
          <a:srgbClr val="CCCCFF"/>
        </a:folHlink>
      </a:clrScheme>
    </a:extraClrScheme>
    <a:extraClrScheme>
      <a:clrScheme name="Default Color Scheme 12">
        <a:dk1>
          <a:srgbClr val="000000"/>
        </a:dk1>
        <a:lt1>
          <a:srgbClr val="FFFFFF"/>
        </a:lt1>
        <a:dk2>
          <a:srgbClr val="00007D"/>
        </a:dk2>
        <a:lt2>
          <a:srgbClr val="000000"/>
        </a:lt2>
        <a:accent1>
          <a:srgbClr val="9999FF"/>
        </a:accent1>
        <a:accent2>
          <a:srgbClr val="9999CC"/>
        </a:accent2>
        <a:accent3>
          <a:srgbClr val="FFFFFF"/>
        </a:accent3>
        <a:accent4>
          <a:srgbClr val="000000"/>
        </a:accent4>
        <a:accent5>
          <a:srgbClr val="000000"/>
        </a:accent5>
        <a:accent6>
          <a:srgbClr val="000000"/>
        </a:accent6>
        <a:hlink>
          <a:srgbClr val="666699"/>
        </a:hlink>
        <a:folHlink>
          <a:srgbClr val="CCCCE6"/>
        </a:folHlink>
      </a:clrScheme>
    </a:extraClrScheme>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主题">
  <a:themeElements>
    <a:clrScheme name="">
      <a:dk1>
        <a:srgbClr val="000000"/>
      </a:dk1>
      <a:lt1>
        <a:srgbClr val="FFFFFF"/>
      </a:lt1>
      <a:dk2>
        <a:srgbClr val="808080"/>
      </a:dk2>
      <a:lt2>
        <a:srgbClr val="000000"/>
      </a:lt2>
      <a:accent1>
        <a:srgbClr val="BBE0E3"/>
      </a:accent1>
      <a:accent2>
        <a:srgbClr val="333399"/>
      </a:accent2>
      <a:accent3>
        <a:srgbClr val="FFFFFF"/>
      </a:accent3>
      <a:accent4>
        <a:srgbClr val="000000"/>
      </a:accent4>
      <a:accent5>
        <a:srgbClr val="000000"/>
      </a:accent5>
      <a:accent6>
        <a:srgbClr val="000000"/>
      </a:accent6>
      <a:hlink>
        <a:srgbClr val="009999"/>
      </a:hlink>
      <a:folHlink>
        <a:srgbClr val="99CC0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8111</TotalTime>
  <Words>1153</Words>
  <Application>Microsoft Office PowerPoint</Application>
  <PresentationFormat>On-screen Show (4:3)</PresentationFormat>
  <Paragraphs>69</Paragraphs>
  <Slides>15</Slides>
  <Notes>4</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主题</vt:lpstr>
      <vt:lpstr>App Security</vt:lpstr>
      <vt:lpstr>Introduction/Abstract</vt:lpstr>
      <vt:lpstr>Marketing Strategies that Compromise Consumer Privacy </vt:lpstr>
      <vt:lpstr>Cont….</vt:lpstr>
      <vt:lpstr>Mobile App Use and Purchase Activity</vt:lpstr>
      <vt:lpstr>Cont….</vt:lpstr>
      <vt:lpstr>Hackers</vt:lpstr>
      <vt:lpstr>Man-in-the Middle Attacks</vt:lpstr>
      <vt:lpstr>How Man-in-the Middle Attacks Occur </vt:lpstr>
      <vt:lpstr>Memory hacking and Trojans</vt:lpstr>
      <vt:lpstr>Mobile App Piracy </vt:lpstr>
      <vt:lpstr>Android vs IOS</vt:lpstr>
      <vt:lpstr>Cont….</vt:lpstr>
      <vt:lpstr>How App Security Influences Consumer Behavior </vt:lpstr>
      <vt:lpstr>Conclusion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Moses Wambugu Kamiri</dc:creator>
  <cp:lastModifiedBy>Ann</cp:lastModifiedBy>
  <cp:revision>1431</cp:revision>
  <dcterms:created xsi:type="dcterms:W3CDTF">1969-12-31T21:00:00Z</dcterms:created>
  <dcterms:modified xsi:type="dcterms:W3CDTF">2017-11-30T05:32:10Z</dcterms:modified>
</cp:coreProperties>
</file>